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theme/theme1.xml" ContentType="application/vnd.openxmlformats-officedocument.them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presProps.xml" ContentType="application/vnd.openxmlformats-officedocument.presentationml.presProps+xml"/>
  <Override PartName="/ppt/media/image6.svg" ContentType="image/svg"/>
  <Override PartName="/ppt/media/image3.svg" ContentType="image/svg"/>
  <Override PartName="/ppt/media/image11.svg" ContentType="image/svg"/>
  <Override PartName="/ppt/media/image8.svg" ContentType="image/svg"/>
  <Override PartName="/ppt/media/image16.svg" ContentType="image/sv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Lst>
  <p:sldSz cx="18288000" cy="10287000"/>
  <p:notesSz cx="7772400" cy="10058400"/>
  <p:embeddedFontLst>
    <p:embeddedFont>
      <p:font typeface="Helvetica World"/>
      <p:regular r:id="rId12"/>
      <p:bold r:id="rId12"/>
    </p:embeddedFont>
    <p:embeddedFont>
      <p:font typeface="Georgia Pro Condensed"/>
      <p:regular r:id="rId13"/>
      <p:bold r:id="rId13"/>
    </p:embeddedFont>
    <p:embeddedFont>
      <p:font typeface="Helvetica World Bold"/>
    </p:embeddedFont>
    <p:embeddedFont>
      <p:font typeface="Microsoft YaHei"/>
      <p:regular r:id="rId14"/>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font" Target="fonts/Font_1_Helvetica_World_Regular.fntdata"/><Relationship Id="rId13" Type="http://schemas.openxmlformats.org/officeDocument/2006/relationships/font" Target="fonts/Font_2_Georgia_Pro_Condensed_Regular.fntdata"/><Relationship Id="rId14" Type="http://schemas.openxmlformats.org/officeDocument/2006/relationships/font" Target="fonts/Font_3_Microsoft_YaHei_Regular.fntdata"/><Relationship Id="rId1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2" name="PlaceHolder 1"/>
          <p:cNvSpPr>
            <a:spLocks noGrp="1"/>
          </p:cNvSpPr>
          <p:nvPr>
            <p:ph type="dt" idx="1"/>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defTabSz="914400">
              <a:lnSpc>
                <a:spcPct val="100000"/>
              </a:lnSpc>
              <a:buNone/>
              <a:tabLst>
                <a:tab algn="l" pos="0"/>
              </a:tabLst>
            </a:pPr>
            <a:r>
              <a:rPr lang="en-US" sz="1200" b="0" u="none" strike="noStrike">
                <a:solidFill>
                  <a:schemeClr val="dk1">
                    <a:tint val="75000"/>
                  </a:schemeClr>
                </a:solidFill>
                <a:effectLst/>
                <a:uFillTx/>
                <a:latin typeface="Calibri"/>
              </a:rPr>
              <a:t>&lt;date/time&gt;</a:t>
            </a:r>
            <a:endParaRPr lang="en-US" sz="1200" b="0" u="none" strike="noStrike">
              <a:solidFill>
                <a:srgbClr val="000000"/>
              </a:solidFill>
              <a:effectLst/>
              <a:uFillTx/>
              <a:latin typeface="Times New Roman"/>
            </a:endParaRPr>
          </a:p>
        </p:txBody>
      </p:sp>
      <p:sp>
        <p:nvSpPr>
          <p:cNvPr id="3" name="PlaceHolder 2"/>
          <p:cNvSpPr>
            <a:spLocks noGrp="1"/>
          </p:cNvSpPr>
          <p:nvPr>
            <p:ph type="ftr" idx="2"/>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lang="en-GB" sz="1400" b="0" u="none" strike="noStrike">
                <a:solidFill>
                  <a:srgbClr val="000000"/>
                </a:solidFill>
                <a:effectLst/>
                <a:uFillTx/>
                <a:latin typeface="Times New Roman"/>
              </a:defRPr>
            </a:lvl1pPr>
          </a:lstStyle>
          <a:p>
            <a:pPr indent="0" algn="ctr">
              <a:lnSpc>
                <a:spcPct val="100000"/>
              </a:lnSpc>
              <a:buNone/>
              <a:tabLst>
                <a:tab algn="l" pos="0"/>
              </a:tabLst>
            </a:pPr>
            <a:r>
              <a:rPr lang="en-GB"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4" name="PlaceHolder 3"/>
          <p:cNvSpPr>
            <a:spLocks noGrp="1"/>
          </p:cNvSpPr>
          <p:nvPr>
            <p:ph type="sldNum" idx="3"/>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algn="r" defTabSz="914400">
              <a:lnSpc>
                <a:spcPct val="100000"/>
              </a:lnSpc>
              <a:buNone/>
              <a:tabLst>
                <a:tab algn="l" pos="0"/>
              </a:tabLst>
            </a:pPr>
            <a:fld id="{F26167D8-3D86-49A1-AE26-DB769B4A4FE8}" type="slidenum">
              <a:rPr lang="en-US" sz="1200" b="0" u="none" strike="noStrike">
                <a:solidFill>
                  <a:schemeClr val="dk1">
                    <a:tint val="75000"/>
                  </a:schemeClr>
                </a:solidFill>
                <a:effectLst/>
                <a:uFillTx/>
                <a:latin typeface="Calibri"/>
              </a:rPr>
              <a:t>&lt;number&gt;</a:t>
            </a:fld>
            <a:endParaRPr lang="en-US" sz="1200" b="0" u="none" strike="noStrike">
              <a:solidFill>
                <a:srgbClr val="000000"/>
              </a:solidFill>
              <a:effectLst/>
              <a:uFillTx/>
              <a:latin typeface="Times New Roman"/>
            </a:endParaRPr>
          </a:p>
        </p:txBody>
      </p:sp>
      <p:sp>
        <p:nvSpPr>
          <p:cNvPr id="5" name="PlaceHolder 4"/>
          <p:cNvSpPr>
            <a:spLocks noGrp="1"/>
          </p:cNvSpPr>
          <p:nvPr>
            <p:ph type="title"/>
          </p:nvPr>
        </p:nvSpPr>
        <p:spPr>
          <a:xfrm>
            <a:off x="914400" y="410400"/>
            <a:ext cx="16458480" cy="1717200"/>
          </a:xfrm>
          <a:prstGeom prst="rect">
            <a:avLst/>
          </a:prstGeom>
          <a:noFill/>
          <a:ln w="0">
            <a:noFill/>
          </a:ln>
        </p:spPr>
        <p:txBody>
          <a:bodyPr lIns="0" rIns="0" tIns="0" bIns="0" anchor="ctr">
            <a:noAutofit/>
          </a:bodyPr>
          <a:p>
            <a:pPr indent="0">
              <a:lnSpc>
                <a:spcPct val="100000"/>
              </a:lnSpc>
              <a:buNone/>
              <a:tabLst>
                <a:tab algn="l" pos="0"/>
              </a:tabLst>
            </a:pPr>
            <a:r>
              <a:rPr lang="en-US" sz="1800" b="0" u="none" strike="noStrike">
                <a:solidFill>
                  <a:schemeClr val="dk1"/>
                </a:solidFill>
                <a:effectLst/>
                <a:uFillTx/>
                <a:latin typeface="Calibri"/>
              </a:rPr>
              <a:t>Click to edit the title text format</a:t>
            </a:r>
            <a:endParaRPr lang="en-US" sz="1800" b="0" u="none" strike="noStrike">
              <a:solidFill>
                <a:srgbClr val="000000"/>
              </a:solidFill>
              <a:effectLst/>
              <a:uFillTx/>
              <a:latin typeface="Arial"/>
            </a:endParaRPr>
          </a:p>
        </p:txBody>
      </p:sp>
      <p:sp>
        <p:nvSpPr>
          <p:cNvPr id="6" name="PlaceHolder 5"/>
          <p:cNvSpPr>
            <a:spLocks noGrp="1"/>
          </p:cNvSpPr>
          <p:nvPr>
            <p:ph type="body"/>
          </p:nvPr>
        </p:nvSpPr>
        <p:spPr>
          <a:xfrm>
            <a:off x="914400" y="2406960"/>
            <a:ext cx="16458480" cy="5965560"/>
          </a:xfrm>
          <a:prstGeom prst="rect">
            <a:avLst/>
          </a:prstGeom>
          <a:noFill/>
          <a:ln w="0">
            <a:noFill/>
          </a:ln>
        </p:spPr>
        <p:txBody>
          <a:bodyPr lIns="0" rIns="0" tIns="0" bIns="0" anchor="t">
            <a:normAutofit/>
          </a:bodyPr>
          <a:p>
            <a:pPr marL="432000" indent="-324000">
              <a:lnSpc>
                <a:spcPct val="100000"/>
              </a:lnSpc>
              <a:spcBef>
                <a:spcPts val="1417"/>
              </a:spcBef>
              <a:buClr>
                <a:srgbClr val="000000"/>
              </a:buClr>
              <a:buSzPct val="45000"/>
              <a:buFont typeface="Wingdings" charset="2"/>
              <a:buChar char=""/>
            </a:pPr>
            <a:r>
              <a:rPr lang="en-US" sz="3200" b="0" u="none" strike="noStrike">
                <a:solidFill>
                  <a:schemeClr val="dk1"/>
                </a:solidFill>
                <a:effectLst/>
                <a:uFillTx/>
                <a:latin typeface="Calibri"/>
              </a:rPr>
              <a:t>Click to edit the outline text format</a:t>
            </a:r>
            <a:endParaRPr lang="en-US" sz="3200" b="0" u="none" strike="noStrike">
              <a:solidFill>
                <a:srgbClr val="000000"/>
              </a:solidFill>
              <a:effectLst/>
              <a:uFillTx/>
              <a:latin typeface="Arial"/>
            </a:endParaRPr>
          </a:p>
          <a:p>
            <a:pPr marL="864000" lvl="1" indent="-324000">
              <a:lnSpc>
                <a:spcPct val="100000"/>
              </a:lnSpc>
              <a:spcBef>
                <a:spcPts val="1134"/>
              </a:spcBef>
              <a:buClr>
                <a:srgbClr val="000000"/>
              </a:buClr>
              <a:buSzPct val="75000"/>
              <a:buFont typeface="Symbol" charset="2"/>
              <a:buChar char=""/>
            </a:pPr>
            <a:r>
              <a:rPr lang="en-US" sz="2400" b="0" u="none" strike="noStrike">
                <a:solidFill>
                  <a:schemeClr val="dk1"/>
                </a:solidFill>
                <a:effectLst/>
                <a:uFillTx/>
                <a:latin typeface="Calibri"/>
              </a:rPr>
              <a:t>Second Outline Level</a:t>
            </a:r>
            <a:endParaRPr lang="en-US" sz="2400" b="0" u="none" strike="noStrike">
              <a:solidFill>
                <a:srgbClr val="000000"/>
              </a:solidFill>
              <a:effectLst/>
              <a:uFillTx/>
              <a:latin typeface="Arial"/>
            </a:endParaRPr>
          </a:p>
          <a:p>
            <a:pPr marL="1296000" lvl="2" indent="-288000">
              <a:lnSpc>
                <a:spcPct val="100000"/>
              </a:lnSpc>
              <a:spcBef>
                <a:spcPts val="850"/>
              </a:spcBef>
              <a:buClr>
                <a:srgbClr val="000000"/>
              </a:buClr>
              <a:buSzPct val="45000"/>
              <a:buFont typeface="Wingdings" charset="2"/>
              <a:buChar char=""/>
            </a:pPr>
            <a:r>
              <a:rPr lang="en-US" sz="2000" b="0" u="none" strike="noStrike">
                <a:solidFill>
                  <a:schemeClr val="dk1"/>
                </a:solidFill>
                <a:effectLst/>
                <a:uFillTx/>
                <a:latin typeface="Calibri"/>
              </a:rPr>
              <a:t>Third Outline Level</a:t>
            </a:r>
            <a:endParaRPr lang="en-US" sz="2000" b="0" u="none" strike="noStrike">
              <a:solidFill>
                <a:srgbClr val="000000"/>
              </a:solidFill>
              <a:effectLst/>
              <a:uFillTx/>
              <a:latin typeface="Arial"/>
            </a:endParaRPr>
          </a:p>
          <a:p>
            <a:pPr marL="1728000" lvl="3" indent="-216000">
              <a:lnSpc>
                <a:spcPct val="100000"/>
              </a:lnSpc>
              <a:spcBef>
                <a:spcPts val="567"/>
              </a:spcBef>
              <a:buClr>
                <a:srgbClr val="000000"/>
              </a:buClr>
              <a:buSzPct val="75000"/>
              <a:buFont typeface="Symbol" charset="2"/>
              <a:buChar char=""/>
            </a:pPr>
            <a:r>
              <a:rPr lang="en-US" sz="2000" b="0" u="none" strike="noStrike">
                <a:solidFill>
                  <a:schemeClr val="dk1"/>
                </a:solidFill>
                <a:effectLst/>
                <a:uFillTx/>
                <a:latin typeface="Calibri"/>
              </a:rPr>
              <a:t>Fourth Outline Level</a:t>
            </a:r>
            <a:endParaRPr lang="en-US" sz="2000" b="0" u="none" strike="noStrike">
              <a:solidFill>
                <a:srgbClr val="000000"/>
              </a:solidFill>
              <a:effectLst/>
              <a:uFillTx/>
              <a:latin typeface="Arial"/>
            </a:endParaRPr>
          </a:p>
          <a:p>
            <a:pPr marL="2160000" lvl="4" indent="-216000">
              <a:lnSpc>
                <a:spcPct val="10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Fifth Outline Level</a:t>
            </a:r>
            <a:endParaRPr lang="en-US" sz="2000" b="0" u="none" strike="noStrike">
              <a:solidFill>
                <a:srgbClr val="000000"/>
              </a:solidFill>
              <a:effectLst/>
              <a:uFillTx/>
              <a:latin typeface="Arial"/>
            </a:endParaRPr>
          </a:p>
          <a:p>
            <a:pPr marL="2592000" lvl="5" indent="-216000">
              <a:lnSpc>
                <a:spcPct val="10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Sixth Outline Level</a:t>
            </a:r>
            <a:endParaRPr lang="en-US" sz="2000" b="0" u="none" strike="noStrike">
              <a:solidFill>
                <a:srgbClr val="000000"/>
              </a:solidFill>
              <a:effectLst/>
              <a:uFillTx/>
              <a:latin typeface="Arial"/>
            </a:endParaRPr>
          </a:p>
          <a:p>
            <a:pPr marL="3024000" lvl="6" indent="-216000">
              <a:lnSpc>
                <a:spcPct val="100000"/>
              </a:lnSpc>
              <a:spcBef>
                <a:spcPts val="283"/>
              </a:spcBef>
              <a:buClr>
                <a:srgbClr val="000000"/>
              </a:buClr>
              <a:buSzPct val="45000"/>
              <a:buFont typeface="Wingdings" charset="2"/>
              <a:buChar char=""/>
            </a:pPr>
            <a:r>
              <a:rPr lang="en-US" sz="2000" b="0" u="none" strike="noStrike">
                <a:solidFill>
                  <a:schemeClr val="dk1"/>
                </a:solidFill>
                <a:effectLst/>
                <a:uFillTx/>
                <a:latin typeface="Calibri"/>
              </a:rPr>
              <a:t>Seventh Outline Level</a:t>
            </a:r>
            <a:endParaRPr lang="en-US" sz="2000" b="0" u="none" strike="noStrik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lang="en-US" sz="4400" b="0" u="none" strike="noStrike">
                <a:solidFill>
                  <a:schemeClr val="dk1"/>
                </a:solidFill>
                <a:effectLst/>
                <a:uFillTx/>
                <a:latin typeface="Calibri"/>
              </a:rPr>
              <a:t>Click to edit Master title style</a:t>
            </a:r>
            <a:endParaRPr lang="en-US" sz="4400" b="0" u="none" strike="noStrike">
              <a:solidFill>
                <a:srgbClr val="000000"/>
              </a:solidFill>
              <a:effectLst/>
              <a:uFillTx/>
              <a:latin typeface="Arial"/>
            </a:endParaRPr>
          </a:p>
        </p:txBody>
      </p:sp>
      <p:sp>
        <p:nvSpPr>
          <p:cNvPr id="50" name="PlaceHolder 2"/>
          <p:cNvSpPr>
            <a:spLocks noGrp="1"/>
          </p:cNvSpPr>
          <p:nvPr>
            <p:ph type="body"/>
          </p:nvPr>
        </p:nvSpPr>
        <p:spPr>
          <a:xfrm>
            <a:off x="457200" y="1535040"/>
            <a:ext cx="4039560" cy="63900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lang="en-US" sz="2400" b="1" u="none" strike="noStrike">
                <a:solidFill>
                  <a:schemeClr val="dk1"/>
                </a:solidFill>
                <a:effectLst/>
                <a:uFillTx/>
                <a:latin typeface="Calibri"/>
              </a:rPr>
              <a:t>Click to edit Master text styles</a:t>
            </a:r>
            <a:endParaRPr lang="en-US" sz="2400" b="0" u="none" strike="noStrike">
              <a:solidFill>
                <a:srgbClr val="000000"/>
              </a:solidFill>
              <a:effectLst/>
              <a:uFillTx/>
              <a:latin typeface="Arial"/>
            </a:endParaRPr>
          </a:p>
        </p:txBody>
      </p:sp>
      <p:sp>
        <p:nvSpPr>
          <p:cNvPr id="51" name="PlaceHolder 3"/>
          <p:cNvSpPr>
            <a:spLocks noGrp="1"/>
          </p:cNvSpPr>
          <p:nvPr>
            <p:ph type="body"/>
          </p:nvPr>
        </p:nvSpPr>
        <p:spPr>
          <a:xfrm>
            <a:off x="457200" y="2174760"/>
            <a:ext cx="4039560" cy="395064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lang="en-US" sz="2400" b="0" u="none" strike="noStrike">
                <a:solidFill>
                  <a:schemeClr val="dk1"/>
                </a:solidFill>
                <a:effectLst/>
                <a:uFillTx/>
                <a:latin typeface="Calibri"/>
              </a:rPr>
              <a:t>Click to edit Master text styles</a:t>
            </a:r>
            <a:endParaRPr lang="en-US" sz="2400" b="0" u="none" strike="noStrike">
              <a:solidFill>
                <a:srgbClr val="000000"/>
              </a:solidFill>
              <a:effectLst/>
              <a:uFillTx/>
              <a:latin typeface="Arial"/>
            </a:endParaRPr>
          </a:p>
          <a:p>
            <a:pPr marL="743040" lvl="1" indent="-28584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Second level</a:t>
            </a:r>
            <a:endParaRPr lang="en-US" sz="2000" b="0" u="none" strike="noStrike">
              <a:solidFill>
                <a:srgbClr val="000000"/>
              </a:solidFill>
              <a:effectLst/>
              <a:uFillTx/>
              <a:latin typeface="Arial"/>
            </a:endParaRPr>
          </a:p>
          <a:p>
            <a:pPr marL="1143000" lvl="2" indent="-228600" defTabSz="914400">
              <a:lnSpc>
                <a:spcPct val="100000"/>
              </a:lnSpc>
              <a:spcBef>
                <a:spcPts val="360"/>
              </a:spcBef>
              <a:buClr>
                <a:srgbClr val="000000"/>
              </a:buClr>
              <a:buFont typeface="Arial"/>
              <a:buChar char="•"/>
            </a:pPr>
            <a:r>
              <a:rPr lang="en-US" sz="1800" b="0" u="none" strike="noStrike">
                <a:solidFill>
                  <a:schemeClr val="dk1"/>
                </a:solidFill>
                <a:effectLst/>
                <a:uFillTx/>
                <a:latin typeface="Calibri"/>
              </a:rPr>
              <a:t>Third level</a:t>
            </a:r>
            <a:endParaRPr lang="en-US" sz="1800" b="0" u="none" strike="noStrike">
              <a:solidFill>
                <a:srgbClr val="000000"/>
              </a:solidFill>
              <a:effectLst/>
              <a:uFillTx/>
              <a:latin typeface="Arial"/>
            </a:endParaRPr>
          </a:p>
          <a:p>
            <a:pPr marL="1600200" lvl="3" indent="-228600" defTabSz="914400">
              <a:lnSpc>
                <a:spcPct val="100000"/>
              </a:lnSpc>
              <a:spcBef>
                <a:spcPts val="320"/>
              </a:spcBef>
              <a:buClr>
                <a:srgbClr val="000000"/>
              </a:buClr>
              <a:buFont typeface="Arial"/>
              <a:buChar char="–"/>
            </a:pPr>
            <a:r>
              <a:rPr lang="en-US" sz="1600" b="0" u="none" strike="noStrike">
                <a:solidFill>
                  <a:schemeClr val="dk1"/>
                </a:solidFill>
                <a:effectLst/>
                <a:uFillTx/>
                <a:latin typeface="Calibri"/>
              </a:rPr>
              <a:t>Fourth level</a:t>
            </a:r>
            <a:endParaRPr lang="en-US" sz="1600" b="0" u="none" strike="noStrike">
              <a:solidFill>
                <a:srgbClr val="000000"/>
              </a:solidFill>
              <a:effectLst/>
              <a:uFillTx/>
              <a:latin typeface="Arial"/>
            </a:endParaRPr>
          </a:p>
          <a:p>
            <a:pPr marL="2057400" lvl="4" indent="-228600" defTabSz="914400">
              <a:lnSpc>
                <a:spcPct val="100000"/>
              </a:lnSpc>
              <a:spcBef>
                <a:spcPts val="320"/>
              </a:spcBef>
              <a:buClr>
                <a:srgbClr val="000000"/>
              </a:buClr>
              <a:buFont typeface="Arial"/>
              <a:buChar char="»"/>
            </a:pPr>
            <a:r>
              <a:rPr lang="en-US" sz="1600" b="0" u="none" strike="noStrike">
                <a:solidFill>
                  <a:schemeClr val="dk1"/>
                </a:solidFill>
                <a:effectLst/>
                <a:uFillTx/>
                <a:latin typeface="Calibri"/>
              </a:rPr>
              <a:t>Fifth level</a:t>
            </a:r>
            <a:endParaRPr lang="en-US" sz="1600" b="0" u="none" strike="noStrike">
              <a:solidFill>
                <a:srgbClr val="000000"/>
              </a:solidFill>
              <a:effectLst/>
              <a:uFillTx/>
              <a:latin typeface="Arial"/>
            </a:endParaRPr>
          </a:p>
        </p:txBody>
      </p:sp>
      <p:sp>
        <p:nvSpPr>
          <p:cNvPr id="52" name="PlaceHolder 4"/>
          <p:cNvSpPr>
            <a:spLocks noGrp="1"/>
          </p:cNvSpPr>
          <p:nvPr>
            <p:ph type="body"/>
          </p:nvPr>
        </p:nvSpPr>
        <p:spPr>
          <a:xfrm>
            <a:off x="4645080" y="1535040"/>
            <a:ext cx="4041000" cy="639000"/>
          </a:xfrm>
          <a:prstGeom prst="rect">
            <a:avLst/>
          </a:prstGeom>
          <a:noFill/>
          <a:ln w="0">
            <a:noFill/>
          </a:ln>
        </p:spPr>
        <p:txBody>
          <a:bodyPr lIns="91440" rIns="91440" tIns="45720" bIns="45720" anchor="b">
            <a:noAutofit/>
          </a:bodyPr>
          <a:p>
            <a:pPr indent="0" defTabSz="914400">
              <a:lnSpc>
                <a:spcPct val="100000"/>
              </a:lnSpc>
              <a:spcBef>
                <a:spcPts val="479"/>
              </a:spcBef>
              <a:buNone/>
              <a:tabLst>
                <a:tab algn="l" pos="0"/>
              </a:tabLst>
            </a:pPr>
            <a:r>
              <a:rPr lang="en-US" sz="2400" b="1" u="none" strike="noStrike">
                <a:solidFill>
                  <a:schemeClr val="dk1"/>
                </a:solidFill>
                <a:effectLst/>
                <a:uFillTx/>
                <a:latin typeface="Calibri"/>
              </a:rPr>
              <a:t>Click to edit Master text styles</a:t>
            </a:r>
            <a:endParaRPr lang="en-US" sz="2400" b="0" u="none" strike="noStrike">
              <a:solidFill>
                <a:srgbClr val="000000"/>
              </a:solidFill>
              <a:effectLst/>
              <a:uFillTx/>
              <a:latin typeface="Arial"/>
            </a:endParaRPr>
          </a:p>
        </p:txBody>
      </p:sp>
      <p:sp>
        <p:nvSpPr>
          <p:cNvPr id="53" name="PlaceHolder 5"/>
          <p:cNvSpPr>
            <a:spLocks noGrp="1"/>
          </p:cNvSpPr>
          <p:nvPr>
            <p:ph type="body"/>
          </p:nvPr>
        </p:nvSpPr>
        <p:spPr>
          <a:xfrm>
            <a:off x="4645080" y="2174760"/>
            <a:ext cx="4041000" cy="3950640"/>
          </a:xfrm>
          <a:prstGeom prst="rect">
            <a:avLst/>
          </a:prstGeom>
          <a:noFill/>
          <a:ln w="0">
            <a:noFill/>
          </a:ln>
        </p:spPr>
        <p:txBody>
          <a:bodyPr lIns="91440" rIns="91440" tIns="45720" bIns="45720" anchor="t">
            <a:noAutofit/>
          </a:bodyPr>
          <a:p>
            <a:pPr marL="343080" indent="-343080" defTabSz="914400">
              <a:lnSpc>
                <a:spcPct val="100000"/>
              </a:lnSpc>
              <a:spcBef>
                <a:spcPts val="479"/>
              </a:spcBef>
              <a:buClr>
                <a:srgbClr val="000000"/>
              </a:buClr>
              <a:buFont typeface="Arial"/>
              <a:buChar char="•"/>
            </a:pPr>
            <a:r>
              <a:rPr lang="en-US" sz="2400" b="0" u="none" strike="noStrike">
                <a:solidFill>
                  <a:schemeClr val="dk1"/>
                </a:solidFill>
                <a:effectLst/>
                <a:uFillTx/>
                <a:latin typeface="Calibri"/>
              </a:rPr>
              <a:t>Click to edit Master text styles</a:t>
            </a:r>
            <a:endParaRPr lang="en-US" sz="2400" b="0" u="none" strike="noStrike">
              <a:solidFill>
                <a:srgbClr val="000000"/>
              </a:solidFill>
              <a:effectLst/>
              <a:uFillTx/>
              <a:latin typeface="Arial"/>
            </a:endParaRPr>
          </a:p>
          <a:p>
            <a:pPr marL="743040" lvl="1" indent="-28584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Second level</a:t>
            </a:r>
            <a:endParaRPr lang="en-US" sz="2000" b="0" u="none" strike="noStrike">
              <a:solidFill>
                <a:srgbClr val="000000"/>
              </a:solidFill>
              <a:effectLst/>
              <a:uFillTx/>
              <a:latin typeface="Arial"/>
            </a:endParaRPr>
          </a:p>
          <a:p>
            <a:pPr marL="1143000" lvl="2" indent="-228600" defTabSz="914400">
              <a:lnSpc>
                <a:spcPct val="100000"/>
              </a:lnSpc>
              <a:spcBef>
                <a:spcPts val="360"/>
              </a:spcBef>
              <a:buClr>
                <a:srgbClr val="000000"/>
              </a:buClr>
              <a:buFont typeface="Arial"/>
              <a:buChar char="•"/>
            </a:pPr>
            <a:r>
              <a:rPr lang="en-US" sz="1800" b="0" u="none" strike="noStrike">
                <a:solidFill>
                  <a:schemeClr val="dk1"/>
                </a:solidFill>
                <a:effectLst/>
                <a:uFillTx/>
                <a:latin typeface="Calibri"/>
              </a:rPr>
              <a:t>Third level</a:t>
            </a:r>
            <a:endParaRPr lang="en-US" sz="1800" b="0" u="none" strike="noStrike">
              <a:solidFill>
                <a:srgbClr val="000000"/>
              </a:solidFill>
              <a:effectLst/>
              <a:uFillTx/>
              <a:latin typeface="Arial"/>
            </a:endParaRPr>
          </a:p>
          <a:p>
            <a:pPr marL="1600200" lvl="3" indent="-228600" defTabSz="914400">
              <a:lnSpc>
                <a:spcPct val="100000"/>
              </a:lnSpc>
              <a:spcBef>
                <a:spcPts val="320"/>
              </a:spcBef>
              <a:buClr>
                <a:srgbClr val="000000"/>
              </a:buClr>
              <a:buFont typeface="Arial"/>
              <a:buChar char="–"/>
            </a:pPr>
            <a:r>
              <a:rPr lang="en-US" sz="1600" b="0" u="none" strike="noStrike">
                <a:solidFill>
                  <a:schemeClr val="dk1"/>
                </a:solidFill>
                <a:effectLst/>
                <a:uFillTx/>
                <a:latin typeface="Calibri"/>
              </a:rPr>
              <a:t>Fourth level</a:t>
            </a:r>
            <a:endParaRPr lang="en-US" sz="1600" b="0" u="none" strike="noStrike">
              <a:solidFill>
                <a:srgbClr val="000000"/>
              </a:solidFill>
              <a:effectLst/>
              <a:uFillTx/>
              <a:latin typeface="Arial"/>
            </a:endParaRPr>
          </a:p>
          <a:p>
            <a:pPr marL="2057400" lvl="4" indent="-228600" defTabSz="914400">
              <a:lnSpc>
                <a:spcPct val="100000"/>
              </a:lnSpc>
              <a:spcBef>
                <a:spcPts val="320"/>
              </a:spcBef>
              <a:buClr>
                <a:srgbClr val="000000"/>
              </a:buClr>
              <a:buFont typeface="Arial"/>
              <a:buChar char="»"/>
            </a:pPr>
            <a:r>
              <a:rPr lang="en-US" sz="1600" b="0" u="none" strike="noStrike">
                <a:solidFill>
                  <a:schemeClr val="dk1"/>
                </a:solidFill>
                <a:effectLst/>
                <a:uFillTx/>
                <a:latin typeface="Calibri"/>
              </a:rPr>
              <a:t>Fifth level</a:t>
            </a:r>
            <a:endParaRPr lang="en-US" sz="1600" b="0" u="none" strike="noStrike">
              <a:solidFill>
                <a:srgbClr val="000000"/>
              </a:solidFill>
              <a:effectLst/>
              <a:uFillTx/>
              <a:latin typeface="Arial"/>
            </a:endParaRPr>
          </a:p>
        </p:txBody>
      </p:sp>
      <p:sp>
        <p:nvSpPr>
          <p:cNvPr id="54" name="PlaceHolder 6"/>
          <p:cNvSpPr>
            <a:spLocks noGrp="1"/>
          </p:cNvSpPr>
          <p:nvPr>
            <p:ph type="dt" idx="28"/>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defTabSz="914400">
              <a:lnSpc>
                <a:spcPct val="100000"/>
              </a:lnSpc>
              <a:buNone/>
              <a:tabLst>
                <a:tab algn="l" pos="0"/>
              </a:tabLst>
            </a:pPr>
            <a:r>
              <a:rPr lang="en-US" sz="1200" b="0" u="none" strike="noStrike">
                <a:solidFill>
                  <a:schemeClr val="dk1">
                    <a:tint val="75000"/>
                  </a:schemeClr>
                </a:solidFill>
                <a:effectLst/>
                <a:uFillTx/>
                <a:latin typeface="Calibri"/>
              </a:rPr>
              <a:t>&lt;date/time&gt;</a:t>
            </a:r>
            <a:endParaRPr lang="en-US" sz="1200" b="0" u="none" strike="noStrike">
              <a:solidFill>
                <a:srgbClr val="000000"/>
              </a:solidFill>
              <a:effectLst/>
              <a:uFillTx/>
              <a:latin typeface="Times New Roman"/>
            </a:endParaRPr>
          </a:p>
        </p:txBody>
      </p:sp>
      <p:sp>
        <p:nvSpPr>
          <p:cNvPr id="55" name="PlaceHolder 7"/>
          <p:cNvSpPr>
            <a:spLocks noGrp="1"/>
          </p:cNvSpPr>
          <p:nvPr>
            <p:ph type="ftr" idx="29"/>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lang="en-GB" sz="1400" b="0" u="none" strike="noStrike">
                <a:solidFill>
                  <a:srgbClr val="000000"/>
                </a:solidFill>
                <a:effectLst/>
                <a:uFillTx/>
                <a:latin typeface="Times New Roman"/>
              </a:defRPr>
            </a:lvl1pPr>
          </a:lstStyle>
          <a:p>
            <a:pPr indent="0" algn="ctr">
              <a:lnSpc>
                <a:spcPct val="100000"/>
              </a:lnSpc>
              <a:buNone/>
              <a:tabLst>
                <a:tab algn="l" pos="0"/>
              </a:tabLst>
            </a:pPr>
            <a:r>
              <a:rPr lang="en-GB"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56" name="PlaceHolder 8"/>
          <p:cNvSpPr>
            <a:spLocks noGrp="1"/>
          </p:cNvSpPr>
          <p:nvPr>
            <p:ph type="sldNum" idx="30"/>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algn="r" defTabSz="914400">
              <a:lnSpc>
                <a:spcPct val="100000"/>
              </a:lnSpc>
              <a:buNone/>
              <a:tabLst>
                <a:tab algn="l" pos="0"/>
              </a:tabLst>
            </a:pPr>
            <a:fld id="{79940C97-90C0-42C2-8B25-1D582FC25BC3}" type="slidenum">
              <a:rPr lang="en-US" sz="1200" b="0" u="none" strike="noStrike">
                <a:solidFill>
                  <a:schemeClr val="dk1">
                    <a:tint val="75000"/>
                  </a:schemeClr>
                </a:solidFill>
                <a:effectLst/>
                <a:uFillTx/>
                <a:latin typeface="Calibri"/>
              </a:rPr>
              <a:t>&lt;number&gt;</a:t>
            </a:fld>
            <a:endParaRPr lang="en-US" sz="1200" b="0" u="none" strike="noStrik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lang="en-US" sz="4400" b="0" u="none" strike="noStrike">
                <a:solidFill>
                  <a:schemeClr val="dk1"/>
                </a:solidFill>
                <a:effectLst/>
                <a:uFillTx/>
                <a:latin typeface="Calibri"/>
              </a:rPr>
              <a:t>Click to edit Master title style</a:t>
            </a:r>
            <a:endParaRPr lang="en-US" sz="4400" b="0" u="none" strike="noStrike">
              <a:solidFill>
                <a:srgbClr val="000000"/>
              </a:solidFill>
              <a:effectLst/>
              <a:uFillTx/>
              <a:latin typeface="Arial"/>
            </a:endParaRPr>
          </a:p>
        </p:txBody>
      </p:sp>
      <p:sp>
        <p:nvSpPr>
          <p:cNvPr id="58" name="PlaceHolder 2"/>
          <p:cNvSpPr>
            <a:spLocks noGrp="1"/>
          </p:cNvSpPr>
          <p:nvPr>
            <p:ph type="dt" idx="31"/>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defTabSz="914400">
              <a:lnSpc>
                <a:spcPct val="100000"/>
              </a:lnSpc>
              <a:buNone/>
              <a:tabLst>
                <a:tab algn="l" pos="0"/>
              </a:tabLst>
            </a:pPr>
            <a:r>
              <a:rPr lang="en-US" sz="1200" b="0" u="none" strike="noStrike">
                <a:solidFill>
                  <a:schemeClr val="dk1">
                    <a:tint val="75000"/>
                  </a:schemeClr>
                </a:solidFill>
                <a:effectLst/>
                <a:uFillTx/>
                <a:latin typeface="Calibri"/>
              </a:rPr>
              <a:t>&lt;date/time&gt;</a:t>
            </a:r>
            <a:endParaRPr lang="en-US" sz="1200" b="0" u="none" strike="noStrike">
              <a:solidFill>
                <a:srgbClr val="000000"/>
              </a:solidFill>
              <a:effectLst/>
              <a:uFillTx/>
              <a:latin typeface="Times New Roman"/>
            </a:endParaRPr>
          </a:p>
        </p:txBody>
      </p:sp>
      <p:sp>
        <p:nvSpPr>
          <p:cNvPr id="59" name="PlaceHolder 3"/>
          <p:cNvSpPr>
            <a:spLocks noGrp="1"/>
          </p:cNvSpPr>
          <p:nvPr>
            <p:ph type="ftr" idx="32"/>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lang="en-GB" sz="1400" b="0" u="none" strike="noStrike">
                <a:solidFill>
                  <a:srgbClr val="000000"/>
                </a:solidFill>
                <a:effectLst/>
                <a:uFillTx/>
                <a:latin typeface="Times New Roman"/>
              </a:defRPr>
            </a:lvl1pPr>
          </a:lstStyle>
          <a:p>
            <a:pPr indent="0" algn="ctr">
              <a:lnSpc>
                <a:spcPct val="100000"/>
              </a:lnSpc>
              <a:buNone/>
              <a:tabLst>
                <a:tab algn="l" pos="0"/>
              </a:tabLst>
            </a:pPr>
            <a:r>
              <a:rPr lang="en-GB"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60" name="PlaceHolder 4"/>
          <p:cNvSpPr>
            <a:spLocks noGrp="1"/>
          </p:cNvSpPr>
          <p:nvPr>
            <p:ph type="sldNum" idx="33"/>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algn="r" defTabSz="914400">
              <a:lnSpc>
                <a:spcPct val="100000"/>
              </a:lnSpc>
              <a:buNone/>
              <a:tabLst>
                <a:tab algn="l" pos="0"/>
              </a:tabLst>
            </a:pPr>
            <a:fld id="{ABF854E2-6DED-4BD6-A45B-97B23BCDB9C7}" type="slidenum">
              <a:rPr lang="en-US" sz="1200" b="0" u="none" strike="noStrike">
                <a:solidFill>
                  <a:schemeClr val="dk1">
                    <a:tint val="75000"/>
                  </a:schemeClr>
                </a:solidFill>
                <a:effectLst/>
                <a:uFillTx/>
                <a:latin typeface="Calibri"/>
              </a:rPr>
              <a:t>&lt;number&gt;</a:t>
            </a:fld>
            <a:endParaRPr lang="en-US" sz="1200" b="0" u="none" strike="noStrik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2880"/>
            <a:ext cx="3007440" cy="1161360"/>
          </a:xfrm>
          <a:prstGeom prst="rect">
            <a:avLst/>
          </a:prstGeom>
          <a:noFill/>
          <a:ln w="0">
            <a:noFill/>
          </a:ln>
        </p:spPr>
        <p:txBody>
          <a:bodyPr lIns="91440" rIns="91440" tIns="45720" bIns="45720" anchor="b">
            <a:noAutofit/>
          </a:bodyPr>
          <a:p>
            <a:pPr indent="0" defTabSz="914400">
              <a:lnSpc>
                <a:spcPct val="100000"/>
              </a:lnSpc>
              <a:buNone/>
              <a:tabLst>
                <a:tab algn="l" pos="0"/>
              </a:tabLst>
            </a:pPr>
            <a:r>
              <a:rPr lang="en-US" sz="2000" b="1" u="none" strike="noStrike">
                <a:solidFill>
                  <a:schemeClr val="dk1"/>
                </a:solidFill>
                <a:effectLst/>
                <a:uFillTx/>
                <a:latin typeface="Calibri"/>
              </a:rPr>
              <a:t>Click to edit Master title style</a:t>
            </a:r>
            <a:endParaRPr lang="en-US" sz="2000" b="0" u="none" strike="noStrike">
              <a:solidFill>
                <a:srgbClr val="000000"/>
              </a:solidFill>
              <a:effectLst/>
              <a:uFillTx/>
              <a:latin typeface="Arial"/>
            </a:endParaRPr>
          </a:p>
        </p:txBody>
      </p:sp>
      <p:sp>
        <p:nvSpPr>
          <p:cNvPr id="8" name="PlaceHolder 2"/>
          <p:cNvSpPr>
            <a:spLocks noGrp="1"/>
          </p:cNvSpPr>
          <p:nvPr>
            <p:ph type="body"/>
          </p:nvPr>
        </p:nvSpPr>
        <p:spPr>
          <a:xfrm>
            <a:off x="3575160" y="272880"/>
            <a:ext cx="5110920" cy="585252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lang="en-US" sz="3200" b="0" u="none" strike="noStrike">
                <a:solidFill>
                  <a:schemeClr val="dk1"/>
                </a:solidFill>
                <a:effectLst/>
                <a:uFillTx/>
                <a:latin typeface="Calibri"/>
              </a:rPr>
              <a:t>Click to edit Master text styles</a:t>
            </a:r>
            <a:endParaRPr lang="en-US" sz="3200" b="0" u="none" strike="noStrike">
              <a:solidFill>
                <a:srgbClr val="000000"/>
              </a:solidFill>
              <a:effectLst/>
              <a:uFillTx/>
              <a:latin typeface="Arial"/>
            </a:endParaRPr>
          </a:p>
          <a:p>
            <a:pPr marL="743040" lvl="1" indent="-285840" defTabSz="914400">
              <a:lnSpc>
                <a:spcPct val="100000"/>
              </a:lnSpc>
              <a:spcBef>
                <a:spcPts val="561"/>
              </a:spcBef>
              <a:buClr>
                <a:srgbClr val="000000"/>
              </a:buClr>
              <a:buFont typeface="Arial"/>
              <a:buChar char="–"/>
            </a:pPr>
            <a:r>
              <a:rPr lang="en-US" sz="2800" b="0" u="none" strike="noStrike">
                <a:solidFill>
                  <a:schemeClr val="dk1"/>
                </a:solidFill>
                <a:effectLst/>
                <a:uFillTx/>
                <a:latin typeface="Calibri"/>
              </a:rPr>
              <a:t>Second level</a:t>
            </a:r>
            <a:endParaRPr lang="en-US" sz="2800" b="0" u="none" strike="noStrike">
              <a:solidFill>
                <a:srgbClr val="000000"/>
              </a:solidFill>
              <a:effectLst/>
              <a:uFillTx/>
              <a:latin typeface="Arial"/>
            </a:endParaRPr>
          </a:p>
          <a:p>
            <a:pPr marL="1143000" lvl="2" indent="-228600" defTabSz="914400">
              <a:lnSpc>
                <a:spcPct val="100000"/>
              </a:lnSpc>
              <a:spcBef>
                <a:spcPts val="479"/>
              </a:spcBef>
              <a:buClr>
                <a:srgbClr val="000000"/>
              </a:buClr>
              <a:buFont typeface="Arial"/>
              <a:buChar char="•"/>
            </a:pPr>
            <a:r>
              <a:rPr lang="en-US" sz="2400" b="0" u="none" strike="noStrike">
                <a:solidFill>
                  <a:schemeClr val="dk1"/>
                </a:solidFill>
                <a:effectLst/>
                <a:uFillTx/>
                <a:latin typeface="Calibri"/>
              </a:rPr>
              <a:t>Third level</a:t>
            </a:r>
            <a:endParaRPr lang="en-US" sz="2400" b="0" u="none" strike="noStrike">
              <a:solidFill>
                <a:srgbClr val="000000"/>
              </a:solidFill>
              <a:effectLst/>
              <a:uFillTx/>
              <a:latin typeface="Arial"/>
            </a:endParaRPr>
          </a:p>
          <a:p>
            <a:pPr marL="1600200" lvl="3" indent="-22860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Fourth level</a:t>
            </a:r>
            <a:endParaRPr lang="en-US" sz="2000" b="0" u="none" strike="noStrike">
              <a:solidFill>
                <a:srgbClr val="000000"/>
              </a:solidFill>
              <a:effectLst/>
              <a:uFillTx/>
              <a:latin typeface="Arial"/>
            </a:endParaRPr>
          </a:p>
          <a:p>
            <a:pPr marL="2057400" lvl="4" indent="-22860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Fifth level</a:t>
            </a:r>
            <a:endParaRPr lang="en-US" sz="2000" b="0" u="none" strike="noStrike">
              <a:solidFill>
                <a:srgbClr val="000000"/>
              </a:solidFill>
              <a:effectLst/>
              <a:uFillTx/>
              <a:latin typeface="Arial"/>
            </a:endParaRPr>
          </a:p>
        </p:txBody>
      </p:sp>
      <p:sp>
        <p:nvSpPr>
          <p:cNvPr id="9" name="PlaceHolder 3"/>
          <p:cNvSpPr>
            <a:spLocks noGrp="1"/>
          </p:cNvSpPr>
          <p:nvPr>
            <p:ph type="body"/>
          </p:nvPr>
        </p:nvSpPr>
        <p:spPr>
          <a:xfrm>
            <a:off x="457200" y="1434960"/>
            <a:ext cx="3007440" cy="469044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lang="en-US" sz="1400" b="0" u="none" strike="noStrike">
                <a:solidFill>
                  <a:schemeClr val="dk1"/>
                </a:solidFill>
                <a:effectLst/>
                <a:uFillTx/>
                <a:latin typeface="Calibri"/>
              </a:rPr>
              <a:t>Click to edit Master text styles</a:t>
            </a:r>
            <a:endParaRPr lang="en-US" sz="1400" b="0" u="none" strike="noStrike">
              <a:solidFill>
                <a:srgbClr val="000000"/>
              </a:solidFill>
              <a:effectLst/>
              <a:uFillTx/>
              <a:latin typeface="Arial"/>
            </a:endParaRPr>
          </a:p>
        </p:txBody>
      </p:sp>
      <p:sp>
        <p:nvSpPr>
          <p:cNvPr id="10" name="PlaceHolder 4"/>
          <p:cNvSpPr>
            <a:spLocks noGrp="1"/>
          </p:cNvSpPr>
          <p:nvPr>
            <p:ph type="dt" idx="4"/>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defTabSz="914400">
              <a:lnSpc>
                <a:spcPct val="100000"/>
              </a:lnSpc>
              <a:buNone/>
              <a:tabLst>
                <a:tab algn="l" pos="0"/>
              </a:tabLst>
            </a:pPr>
            <a:r>
              <a:rPr lang="en-US" sz="1200" b="0" u="none" strike="noStrike">
                <a:solidFill>
                  <a:schemeClr val="dk1">
                    <a:tint val="75000"/>
                  </a:schemeClr>
                </a:solidFill>
                <a:effectLst/>
                <a:uFillTx/>
                <a:latin typeface="Calibri"/>
              </a:rPr>
              <a:t>&lt;date/time&gt;</a:t>
            </a:r>
            <a:endParaRPr lang="en-US" sz="1200" b="0" u="none" strike="noStrike">
              <a:solidFill>
                <a:srgbClr val="000000"/>
              </a:solidFill>
              <a:effectLst/>
              <a:uFillTx/>
              <a:latin typeface="Times New Roman"/>
            </a:endParaRPr>
          </a:p>
        </p:txBody>
      </p:sp>
      <p:sp>
        <p:nvSpPr>
          <p:cNvPr id="11" name="PlaceHolder 5"/>
          <p:cNvSpPr>
            <a:spLocks noGrp="1"/>
          </p:cNvSpPr>
          <p:nvPr>
            <p:ph type="ftr" idx="5"/>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lang="en-GB" sz="1400" b="0" u="none" strike="noStrike">
                <a:solidFill>
                  <a:srgbClr val="000000"/>
                </a:solidFill>
                <a:effectLst/>
                <a:uFillTx/>
                <a:latin typeface="Times New Roman"/>
              </a:defRPr>
            </a:lvl1pPr>
          </a:lstStyle>
          <a:p>
            <a:pPr indent="0" algn="ctr">
              <a:lnSpc>
                <a:spcPct val="100000"/>
              </a:lnSpc>
              <a:buNone/>
              <a:tabLst>
                <a:tab algn="l" pos="0"/>
              </a:tabLst>
            </a:pPr>
            <a:r>
              <a:rPr lang="en-GB"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12" name="PlaceHolder 6"/>
          <p:cNvSpPr>
            <a:spLocks noGrp="1"/>
          </p:cNvSpPr>
          <p:nvPr>
            <p:ph type="sldNum" idx="6"/>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algn="r" defTabSz="914400">
              <a:lnSpc>
                <a:spcPct val="100000"/>
              </a:lnSpc>
              <a:buNone/>
              <a:tabLst>
                <a:tab algn="l" pos="0"/>
              </a:tabLst>
            </a:pPr>
            <a:fld id="{12000CF8-4957-49A1-BC0F-8E09B572D821}" type="slidenum">
              <a:rPr lang="en-US" sz="1200" b="0" u="none" strike="noStrike">
                <a:solidFill>
                  <a:schemeClr val="dk1">
                    <a:tint val="75000"/>
                  </a:schemeClr>
                </a:solidFill>
                <a:effectLst/>
                <a:uFillTx/>
                <a:latin typeface="Calibri"/>
              </a:rPr>
              <a:t>&lt;number&gt;</a:t>
            </a:fld>
            <a:endParaRPr lang="en-US" sz="1200" b="0" u="none" strike="noStrik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792440" y="4800600"/>
            <a:ext cx="5485680" cy="565920"/>
          </a:xfrm>
          <a:prstGeom prst="rect">
            <a:avLst/>
          </a:prstGeom>
          <a:noFill/>
          <a:ln w="0">
            <a:noFill/>
          </a:ln>
        </p:spPr>
        <p:txBody>
          <a:bodyPr lIns="91440" rIns="91440" tIns="45720" bIns="45720" anchor="b">
            <a:noAutofit/>
          </a:bodyPr>
          <a:p>
            <a:pPr indent="0" defTabSz="914400">
              <a:lnSpc>
                <a:spcPct val="100000"/>
              </a:lnSpc>
              <a:buNone/>
              <a:tabLst>
                <a:tab algn="l" pos="0"/>
              </a:tabLst>
            </a:pPr>
            <a:r>
              <a:rPr lang="en-US" sz="2000" b="1" u="none" strike="noStrike">
                <a:solidFill>
                  <a:schemeClr val="dk1"/>
                </a:solidFill>
                <a:effectLst/>
                <a:uFillTx/>
                <a:latin typeface="Calibri"/>
              </a:rPr>
              <a:t>Click to edit Master title style</a:t>
            </a:r>
            <a:endParaRPr lang="en-US" sz="2000" b="0" u="none" strike="noStrike">
              <a:solidFill>
                <a:srgbClr val="000000"/>
              </a:solidFill>
              <a:effectLst/>
              <a:uFillTx/>
              <a:latin typeface="Arial"/>
            </a:endParaRPr>
          </a:p>
        </p:txBody>
      </p:sp>
      <p:sp>
        <p:nvSpPr>
          <p:cNvPr id="14" name="PlaceHolder 2"/>
          <p:cNvSpPr>
            <a:spLocks noGrp="1"/>
          </p:cNvSpPr>
          <p:nvPr>
            <p:ph type="body"/>
          </p:nvPr>
        </p:nvSpPr>
        <p:spPr>
          <a:xfrm>
            <a:off x="1792440" y="612720"/>
            <a:ext cx="5485680" cy="4114080"/>
          </a:xfrm>
          <a:prstGeom prst="rect">
            <a:avLst/>
          </a:prstGeom>
          <a:noFill/>
          <a:ln w="0">
            <a:noFill/>
          </a:ln>
        </p:spPr>
        <p:txBody>
          <a:bodyPr lIns="90000" rIns="90000" tIns="45000" bIns="45000" anchor="t">
            <a:noAutofit/>
          </a:bodyPr>
          <a:p>
            <a:pPr marL="432000" indent="-324000">
              <a:lnSpc>
                <a:spcPct val="100000"/>
              </a:lnSpc>
              <a:spcBef>
                <a:spcPts val="1417"/>
              </a:spcBef>
              <a:buClr>
                <a:srgbClr val="000000"/>
              </a:buClr>
              <a:buSzPct val="45000"/>
              <a:buFont typeface="Wingdings" charset="2"/>
              <a:buChar char=""/>
            </a:pPr>
            <a:r>
              <a:rPr lang="en-US" sz="3200" b="0" u="none" strike="noStrike">
                <a:solidFill>
                  <a:schemeClr val="dk1"/>
                </a:solidFill>
                <a:effectLst/>
                <a:uFillTx/>
                <a:latin typeface="Calibri"/>
              </a:rPr>
              <a:t>Click to edit the outline text format</a:t>
            </a:r>
            <a:endParaRPr lang="en-US" sz="3200" b="0" u="none" strike="noStrike">
              <a:solidFill>
                <a:srgbClr val="000000"/>
              </a:solidFill>
              <a:effectLst/>
              <a:uFillTx/>
              <a:latin typeface="Arial"/>
            </a:endParaRPr>
          </a:p>
          <a:p>
            <a:pPr marL="864000" lvl="1" indent="-324000">
              <a:lnSpc>
                <a:spcPct val="100000"/>
              </a:lnSpc>
              <a:spcBef>
                <a:spcPts val="1134"/>
              </a:spcBef>
              <a:buClr>
                <a:srgbClr val="000000"/>
              </a:buClr>
              <a:buSzPct val="75000"/>
              <a:buFont typeface="Symbol" charset="2"/>
              <a:buChar char=""/>
            </a:pPr>
            <a:r>
              <a:rPr lang="en-US" sz="3200" b="0" u="none" strike="noStrike">
                <a:solidFill>
                  <a:schemeClr val="dk1"/>
                </a:solidFill>
                <a:effectLst/>
                <a:uFillTx/>
                <a:latin typeface="Calibri"/>
              </a:rPr>
              <a:t>Second Outline Level</a:t>
            </a:r>
            <a:endParaRPr lang="en-US" sz="3200" b="0" u="none" strike="noStrike">
              <a:solidFill>
                <a:srgbClr val="000000"/>
              </a:solidFill>
              <a:effectLst/>
              <a:uFillTx/>
              <a:latin typeface="Arial"/>
            </a:endParaRPr>
          </a:p>
          <a:p>
            <a:pPr marL="1296000" lvl="2" indent="-288000">
              <a:lnSpc>
                <a:spcPct val="100000"/>
              </a:lnSpc>
              <a:spcBef>
                <a:spcPts val="850"/>
              </a:spcBef>
              <a:buClr>
                <a:srgbClr val="000000"/>
              </a:buClr>
              <a:buSzPct val="45000"/>
              <a:buFont typeface="Wingdings" charset="2"/>
              <a:buChar char=""/>
            </a:pPr>
            <a:r>
              <a:rPr lang="en-US" sz="3200" b="0" u="none" strike="noStrike">
                <a:solidFill>
                  <a:schemeClr val="dk1"/>
                </a:solidFill>
                <a:effectLst/>
                <a:uFillTx/>
                <a:latin typeface="Calibri"/>
              </a:rPr>
              <a:t>Third Outline Level</a:t>
            </a:r>
            <a:endParaRPr lang="en-US" sz="3200" b="0" u="none" strike="noStrike">
              <a:solidFill>
                <a:srgbClr val="000000"/>
              </a:solidFill>
              <a:effectLst/>
              <a:uFillTx/>
              <a:latin typeface="Arial"/>
            </a:endParaRPr>
          </a:p>
          <a:p>
            <a:pPr marL="1728000" lvl="3" indent="-216000">
              <a:lnSpc>
                <a:spcPct val="100000"/>
              </a:lnSpc>
              <a:spcBef>
                <a:spcPts val="567"/>
              </a:spcBef>
              <a:buClr>
                <a:srgbClr val="000000"/>
              </a:buClr>
              <a:buSzPct val="75000"/>
              <a:buFont typeface="Symbol" charset="2"/>
              <a:buChar char=""/>
            </a:pPr>
            <a:r>
              <a:rPr lang="en-US" sz="3200" b="0" u="none" strike="noStrike">
                <a:solidFill>
                  <a:schemeClr val="dk1"/>
                </a:solidFill>
                <a:effectLst/>
                <a:uFillTx/>
                <a:latin typeface="Calibri"/>
              </a:rPr>
              <a:t>Fourth Outline Level</a:t>
            </a:r>
            <a:endParaRPr lang="en-US" sz="3200" b="0" u="none" strike="noStrike">
              <a:solidFill>
                <a:srgbClr val="000000"/>
              </a:solidFill>
              <a:effectLst/>
              <a:uFillTx/>
              <a:latin typeface="Arial"/>
            </a:endParaRPr>
          </a:p>
          <a:p>
            <a:pPr marL="2160000" lvl="4" indent="-216000">
              <a:lnSpc>
                <a:spcPct val="100000"/>
              </a:lnSpc>
              <a:spcBef>
                <a:spcPts val="283"/>
              </a:spcBef>
              <a:buClr>
                <a:srgbClr val="000000"/>
              </a:buClr>
              <a:buSzPct val="45000"/>
              <a:buFont typeface="Wingdings" charset="2"/>
              <a:buChar char=""/>
            </a:pPr>
            <a:r>
              <a:rPr lang="en-US" sz="3200" b="0" u="none" strike="noStrike">
                <a:solidFill>
                  <a:schemeClr val="dk1"/>
                </a:solidFill>
                <a:effectLst/>
                <a:uFillTx/>
                <a:latin typeface="Calibri"/>
              </a:rPr>
              <a:t>Fifth Outline Level</a:t>
            </a:r>
            <a:endParaRPr lang="en-US" sz="3200" b="0" u="none" strike="noStrike">
              <a:solidFill>
                <a:srgbClr val="000000"/>
              </a:solidFill>
              <a:effectLst/>
              <a:uFillTx/>
              <a:latin typeface="Arial"/>
            </a:endParaRPr>
          </a:p>
          <a:p>
            <a:pPr marL="2592000" lvl="5" indent="-216000">
              <a:lnSpc>
                <a:spcPct val="100000"/>
              </a:lnSpc>
              <a:spcBef>
                <a:spcPts val="283"/>
              </a:spcBef>
              <a:buClr>
                <a:srgbClr val="000000"/>
              </a:buClr>
              <a:buSzPct val="45000"/>
              <a:buFont typeface="Wingdings" charset="2"/>
              <a:buChar char=""/>
            </a:pPr>
            <a:r>
              <a:rPr lang="en-US" sz="3200" b="0" u="none" strike="noStrike">
                <a:solidFill>
                  <a:schemeClr val="dk1"/>
                </a:solidFill>
                <a:effectLst/>
                <a:uFillTx/>
                <a:latin typeface="Calibri"/>
              </a:rPr>
              <a:t>Sixth Outline Level</a:t>
            </a:r>
            <a:endParaRPr lang="en-US" sz="3200" b="0" u="none" strike="noStrike">
              <a:solidFill>
                <a:srgbClr val="000000"/>
              </a:solidFill>
              <a:effectLst/>
              <a:uFillTx/>
              <a:latin typeface="Arial"/>
            </a:endParaRPr>
          </a:p>
          <a:p>
            <a:pPr marL="3024000" lvl="6" indent="-216000">
              <a:lnSpc>
                <a:spcPct val="100000"/>
              </a:lnSpc>
              <a:spcBef>
                <a:spcPts val="283"/>
              </a:spcBef>
              <a:buClr>
                <a:srgbClr val="000000"/>
              </a:buClr>
              <a:buSzPct val="45000"/>
              <a:buFont typeface="Wingdings" charset="2"/>
              <a:buChar char=""/>
            </a:pPr>
            <a:r>
              <a:rPr lang="en-US" sz="3200" b="0" u="none" strike="noStrike">
                <a:solidFill>
                  <a:schemeClr val="dk1"/>
                </a:solidFill>
                <a:effectLst/>
                <a:uFillTx/>
                <a:latin typeface="Calibri"/>
              </a:rPr>
              <a:t>Seventh Outline Level</a:t>
            </a:r>
            <a:endParaRPr lang="en-US" sz="3200" b="0" u="none" strike="noStrike">
              <a:solidFill>
                <a:srgbClr val="000000"/>
              </a:solidFill>
              <a:effectLst/>
              <a:uFillTx/>
              <a:latin typeface="Arial"/>
            </a:endParaRPr>
          </a:p>
        </p:txBody>
      </p:sp>
      <p:sp>
        <p:nvSpPr>
          <p:cNvPr id="15" name="PlaceHolder 3"/>
          <p:cNvSpPr>
            <a:spLocks noGrp="1"/>
          </p:cNvSpPr>
          <p:nvPr>
            <p:ph type="body"/>
          </p:nvPr>
        </p:nvSpPr>
        <p:spPr>
          <a:xfrm>
            <a:off x="1792440" y="5367240"/>
            <a:ext cx="5485680" cy="804240"/>
          </a:xfrm>
          <a:prstGeom prst="rect">
            <a:avLst/>
          </a:prstGeom>
          <a:noFill/>
          <a:ln w="0">
            <a:noFill/>
          </a:ln>
        </p:spPr>
        <p:txBody>
          <a:bodyPr lIns="91440" rIns="91440" tIns="45720" bIns="45720" anchor="t">
            <a:noAutofit/>
          </a:bodyPr>
          <a:p>
            <a:pPr indent="0" defTabSz="914400">
              <a:lnSpc>
                <a:spcPct val="100000"/>
              </a:lnSpc>
              <a:spcBef>
                <a:spcPts val="281"/>
              </a:spcBef>
              <a:buNone/>
              <a:tabLst>
                <a:tab algn="l" pos="0"/>
              </a:tabLst>
            </a:pPr>
            <a:r>
              <a:rPr lang="en-US" sz="1400" b="0" u="none" strike="noStrike">
                <a:solidFill>
                  <a:schemeClr val="dk1"/>
                </a:solidFill>
                <a:effectLst/>
                <a:uFillTx/>
                <a:latin typeface="Calibri"/>
              </a:rPr>
              <a:t>Click to edit Master text styles</a:t>
            </a:r>
            <a:endParaRPr lang="en-US" sz="1400" b="0" u="none" strike="noStrike">
              <a:solidFill>
                <a:srgbClr val="000000"/>
              </a:solidFill>
              <a:effectLst/>
              <a:uFillTx/>
              <a:latin typeface="Arial"/>
            </a:endParaRPr>
          </a:p>
        </p:txBody>
      </p:sp>
      <p:sp>
        <p:nvSpPr>
          <p:cNvPr id="16" name="PlaceHolder 4"/>
          <p:cNvSpPr>
            <a:spLocks noGrp="1"/>
          </p:cNvSpPr>
          <p:nvPr>
            <p:ph type="dt" idx="7"/>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defTabSz="914400">
              <a:lnSpc>
                <a:spcPct val="100000"/>
              </a:lnSpc>
              <a:buNone/>
              <a:tabLst>
                <a:tab algn="l" pos="0"/>
              </a:tabLst>
            </a:pPr>
            <a:r>
              <a:rPr lang="en-US" sz="1200" b="0" u="none" strike="noStrike">
                <a:solidFill>
                  <a:schemeClr val="dk1">
                    <a:tint val="75000"/>
                  </a:schemeClr>
                </a:solidFill>
                <a:effectLst/>
                <a:uFillTx/>
                <a:latin typeface="Calibri"/>
              </a:rPr>
              <a:t>&lt;date/time&gt;</a:t>
            </a:r>
            <a:endParaRPr lang="en-US" sz="1200" b="0" u="none" strike="noStrike">
              <a:solidFill>
                <a:srgbClr val="000000"/>
              </a:solidFill>
              <a:effectLst/>
              <a:uFillTx/>
              <a:latin typeface="Times New Roman"/>
            </a:endParaRPr>
          </a:p>
        </p:txBody>
      </p:sp>
      <p:sp>
        <p:nvSpPr>
          <p:cNvPr id="17" name="PlaceHolder 5"/>
          <p:cNvSpPr>
            <a:spLocks noGrp="1"/>
          </p:cNvSpPr>
          <p:nvPr>
            <p:ph type="ftr" idx="8"/>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lang="en-GB" sz="1400" b="0" u="none" strike="noStrike">
                <a:solidFill>
                  <a:srgbClr val="000000"/>
                </a:solidFill>
                <a:effectLst/>
                <a:uFillTx/>
                <a:latin typeface="Times New Roman"/>
              </a:defRPr>
            </a:lvl1pPr>
          </a:lstStyle>
          <a:p>
            <a:pPr indent="0" algn="ctr">
              <a:lnSpc>
                <a:spcPct val="100000"/>
              </a:lnSpc>
              <a:buNone/>
              <a:tabLst>
                <a:tab algn="l" pos="0"/>
              </a:tabLst>
            </a:pPr>
            <a:r>
              <a:rPr lang="en-GB"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18" name="PlaceHolder 6"/>
          <p:cNvSpPr>
            <a:spLocks noGrp="1"/>
          </p:cNvSpPr>
          <p:nvPr>
            <p:ph type="sldNum" idx="9"/>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algn="r" defTabSz="914400">
              <a:lnSpc>
                <a:spcPct val="100000"/>
              </a:lnSpc>
              <a:buNone/>
              <a:tabLst>
                <a:tab algn="l" pos="0"/>
              </a:tabLst>
            </a:pPr>
            <a:fld id="{12B68387-0D3E-4139-9F12-AFA6EBBC13D7}" type="slidenum">
              <a:rPr lang="en-US" sz="1200" b="0" u="none" strike="noStrike">
                <a:solidFill>
                  <a:schemeClr val="dk1">
                    <a:tint val="75000"/>
                  </a:schemeClr>
                </a:solidFill>
                <a:effectLst/>
                <a:uFillTx/>
                <a:latin typeface="Calibri"/>
              </a:rPr>
              <a:t>&lt;number&gt;</a:t>
            </a:fld>
            <a:endParaRPr lang="en-US" sz="1200" b="0" u="none" strike="noStrik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2130480"/>
            <a:ext cx="7771680" cy="146916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lang="en-US" sz="4400" b="0" u="none" strike="noStrike">
                <a:solidFill>
                  <a:schemeClr val="dk1"/>
                </a:solidFill>
                <a:effectLst/>
                <a:uFillTx/>
                <a:latin typeface="Calibri"/>
              </a:rPr>
              <a:t>Click to edit Master title style</a:t>
            </a:r>
            <a:endParaRPr lang="en-US" sz="4400" b="0" u="none" strike="noStrike">
              <a:solidFill>
                <a:srgbClr val="000000"/>
              </a:solidFill>
              <a:effectLst/>
              <a:uFillTx/>
              <a:latin typeface="Arial"/>
            </a:endParaRPr>
          </a:p>
        </p:txBody>
      </p:sp>
      <p:sp>
        <p:nvSpPr>
          <p:cNvPr id="20" name="PlaceHolder 2"/>
          <p:cNvSpPr>
            <a:spLocks noGrp="1"/>
          </p:cNvSpPr>
          <p:nvPr>
            <p:ph type="dt" idx="10"/>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defTabSz="914400">
              <a:lnSpc>
                <a:spcPct val="100000"/>
              </a:lnSpc>
              <a:buNone/>
              <a:tabLst>
                <a:tab algn="l" pos="0"/>
              </a:tabLst>
            </a:pPr>
            <a:r>
              <a:rPr lang="en-US" sz="1200" b="0" u="none" strike="noStrike">
                <a:solidFill>
                  <a:schemeClr val="dk1">
                    <a:tint val="75000"/>
                  </a:schemeClr>
                </a:solidFill>
                <a:effectLst/>
                <a:uFillTx/>
                <a:latin typeface="Calibri"/>
              </a:rPr>
              <a:t>&lt;date/time&gt;</a:t>
            </a:r>
            <a:endParaRPr lang="en-US" sz="1200" b="0" u="none" strike="noStrike">
              <a:solidFill>
                <a:srgbClr val="000000"/>
              </a:solidFill>
              <a:effectLst/>
              <a:uFillTx/>
              <a:latin typeface="Times New Roman"/>
            </a:endParaRPr>
          </a:p>
        </p:txBody>
      </p:sp>
      <p:sp>
        <p:nvSpPr>
          <p:cNvPr id="21" name="PlaceHolder 3"/>
          <p:cNvSpPr>
            <a:spLocks noGrp="1"/>
          </p:cNvSpPr>
          <p:nvPr>
            <p:ph type="ftr" idx="11"/>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lang="en-GB" sz="1400" b="0" u="none" strike="noStrike">
                <a:solidFill>
                  <a:srgbClr val="000000"/>
                </a:solidFill>
                <a:effectLst/>
                <a:uFillTx/>
                <a:latin typeface="Times New Roman"/>
              </a:defRPr>
            </a:lvl1pPr>
          </a:lstStyle>
          <a:p>
            <a:pPr indent="0" algn="ctr">
              <a:lnSpc>
                <a:spcPct val="100000"/>
              </a:lnSpc>
              <a:buNone/>
              <a:tabLst>
                <a:tab algn="l" pos="0"/>
              </a:tabLst>
            </a:pPr>
            <a:r>
              <a:rPr lang="en-GB"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22" name="PlaceHolder 4"/>
          <p:cNvSpPr>
            <a:spLocks noGrp="1"/>
          </p:cNvSpPr>
          <p:nvPr>
            <p:ph type="sldNum" idx="12"/>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algn="r" defTabSz="914400">
              <a:lnSpc>
                <a:spcPct val="100000"/>
              </a:lnSpc>
              <a:buNone/>
              <a:tabLst>
                <a:tab algn="l" pos="0"/>
              </a:tabLst>
            </a:pPr>
            <a:fld id="{B0C8A725-6A2D-429C-9D34-EB3481716E87}" type="slidenum">
              <a:rPr lang="en-US" sz="1200" b="0" u="none" strike="noStrike">
                <a:solidFill>
                  <a:schemeClr val="dk1">
                    <a:tint val="75000"/>
                  </a:schemeClr>
                </a:solidFill>
                <a:effectLst/>
                <a:uFillTx/>
                <a:latin typeface="Calibri"/>
              </a:rPr>
              <a:t>&lt;number&gt;</a:t>
            </a:fld>
            <a:endParaRPr lang="en-US" sz="1200" b="0" u="none" strike="noStrik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lang="en-US" sz="4400" b="0" u="none" strike="noStrike">
                <a:solidFill>
                  <a:schemeClr val="dk1"/>
                </a:solidFill>
                <a:effectLst/>
                <a:uFillTx/>
                <a:latin typeface="Calibri"/>
              </a:rPr>
              <a:t>Click to edit Master title style</a:t>
            </a:r>
            <a:endParaRPr lang="en-US" sz="4400" b="0" u="none" strike="noStrike">
              <a:solidFill>
                <a:srgbClr val="000000"/>
              </a:solidFill>
              <a:effectLst/>
              <a:uFillTx/>
              <a:latin typeface="Arial"/>
            </a:endParaRPr>
          </a:p>
        </p:txBody>
      </p:sp>
      <p:sp>
        <p:nvSpPr>
          <p:cNvPr id="24" name="PlaceHolder 2"/>
          <p:cNvSpPr>
            <a:spLocks noGrp="1"/>
          </p:cNvSpPr>
          <p:nvPr>
            <p:ph type="body"/>
          </p:nvPr>
        </p:nvSpPr>
        <p:spPr>
          <a:xfrm>
            <a:off x="457200" y="1600200"/>
            <a:ext cx="8228880" cy="452520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lang="en-US" sz="3200" b="0" u="none" strike="noStrike">
                <a:solidFill>
                  <a:schemeClr val="dk1"/>
                </a:solidFill>
                <a:effectLst/>
                <a:uFillTx/>
                <a:latin typeface="Calibri"/>
              </a:rPr>
              <a:t>Click to edit Master text styles</a:t>
            </a:r>
            <a:endParaRPr lang="en-US" sz="3200" b="0" u="none" strike="noStrike">
              <a:solidFill>
                <a:srgbClr val="000000"/>
              </a:solidFill>
              <a:effectLst/>
              <a:uFillTx/>
              <a:latin typeface="Arial"/>
            </a:endParaRPr>
          </a:p>
          <a:p>
            <a:pPr marL="743040" lvl="1" indent="-285840" defTabSz="914400">
              <a:lnSpc>
                <a:spcPct val="100000"/>
              </a:lnSpc>
              <a:spcBef>
                <a:spcPts val="561"/>
              </a:spcBef>
              <a:buClr>
                <a:srgbClr val="000000"/>
              </a:buClr>
              <a:buFont typeface="Arial"/>
              <a:buChar char="–"/>
            </a:pPr>
            <a:r>
              <a:rPr lang="en-US" sz="2800" b="0" u="none" strike="noStrike">
                <a:solidFill>
                  <a:schemeClr val="dk1"/>
                </a:solidFill>
                <a:effectLst/>
                <a:uFillTx/>
                <a:latin typeface="Calibri"/>
              </a:rPr>
              <a:t>Second level</a:t>
            </a:r>
            <a:endParaRPr lang="en-US" sz="2800" b="0" u="none" strike="noStrike">
              <a:solidFill>
                <a:srgbClr val="000000"/>
              </a:solidFill>
              <a:effectLst/>
              <a:uFillTx/>
              <a:latin typeface="Arial"/>
            </a:endParaRPr>
          </a:p>
          <a:p>
            <a:pPr marL="1143000" lvl="2" indent="-228600" defTabSz="914400">
              <a:lnSpc>
                <a:spcPct val="100000"/>
              </a:lnSpc>
              <a:spcBef>
                <a:spcPts val="479"/>
              </a:spcBef>
              <a:buClr>
                <a:srgbClr val="000000"/>
              </a:buClr>
              <a:buFont typeface="Arial"/>
              <a:buChar char="•"/>
            </a:pPr>
            <a:r>
              <a:rPr lang="en-US" sz="2400" b="0" u="none" strike="noStrike">
                <a:solidFill>
                  <a:schemeClr val="dk1"/>
                </a:solidFill>
                <a:effectLst/>
                <a:uFillTx/>
                <a:latin typeface="Calibri"/>
              </a:rPr>
              <a:t>Third level</a:t>
            </a:r>
            <a:endParaRPr lang="en-US" sz="2400" b="0" u="none" strike="noStrike">
              <a:solidFill>
                <a:srgbClr val="000000"/>
              </a:solidFill>
              <a:effectLst/>
              <a:uFillTx/>
              <a:latin typeface="Arial"/>
            </a:endParaRPr>
          </a:p>
          <a:p>
            <a:pPr marL="1600200" lvl="3" indent="-22860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Fourth level</a:t>
            </a:r>
            <a:endParaRPr lang="en-US" sz="2000" b="0" u="none" strike="noStrike">
              <a:solidFill>
                <a:srgbClr val="000000"/>
              </a:solidFill>
              <a:effectLst/>
              <a:uFillTx/>
              <a:latin typeface="Arial"/>
            </a:endParaRPr>
          </a:p>
          <a:p>
            <a:pPr marL="2057400" lvl="4" indent="-22860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Fifth level</a:t>
            </a:r>
            <a:endParaRPr lang="en-US" sz="2000" b="0" u="none" strike="noStrike">
              <a:solidFill>
                <a:srgbClr val="000000"/>
              </a:solidFill>
              <a:effectLst/>
              <a:uFillTx/>
              <a:latin typeface="Arial"/>
            </a:endParaRPr>
          </a:p>
        </p:txBody>
      </p:sp>
      <p:sp>
        <p:nvSpPr>
          <p:cNvPr id="25" name="PlaceHolder 3"/>
          <p:cNvSpPr>
            <a:spLocks noGrp="1"/>
          </p:cNvSpPr>
          <p:nvPr>
            <p:ph type="dt" idx="13"/>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defTabSz="914400">
              <a:lnSpc>
                <a:spcPct val="100000"/>
              </a:lnSpc>
              <a:buNone/>
              <a:tabLst>
                <a:tab algn="l" pos="0"/>
              </a:tabLst>
            </a:pPr>
            <a:r>
              <a:rPr lang="en-US" sz="1200" b="0" u="none" strike="noStrike">
                <a:solidFill>
                  <a:schemeClr val="dk1">
                    <a:tint val="75000"/>
                  </a:schemeClr>
                </a:solidFill>
                <a:effectLst/>
                <a:uFillTx/>
                <a:latin typeface="Calibri"/>
              </a:rPr>
              <a:t>&lt;date/time&gt;</a:t>
            </a:r>
            <a:endParaRPr lang="en-US" sz="1200" b="0" u="none" strike="noStrike">
              <a:solidFill>
                <a:srgbClr val="000000"/>
              </a:solidFill>
              <a:effectLst/>
              <a:uFillTx/>
              <a:latin typeface="Times New Roman"/>
            </a:endParaRPr>
          </a:p>
        </p:txBody>
      </p:sp>
      <p:sp>
        <p:nvSpPr>
          <p:cNvPr id="26" name="PlaceHolder 4"/>
          <p:cNvSpPr>
            <a:spLocks noGrp="1"/>
          </p:cNvSpPr>
          <p:nvPr>
            <p:ph type="ftr" idx="14"/>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lang="en-GB" sz="1400" b="0" u="none" strike="noStrike">
                <a:solidFill>
                  <a:srgbClr val="000000"/>
                </a:solidFill>
                <a:effectLst/>
                <a:uFillTx/>
                <a:latin typeface="Times New Roman"/>
              </a:defRPr>
            </a:lvl1pPr>
          </a:lstStyle>
          <a:p>
            <a:pPr indent="0" algn="ctr">
              <a:lnSpc>
                <a:spcPct val="100000"/>
              </a:lnSpc>
              <a:buNone/>
              <a:tabLst>
                <a:tab algn="l" pos="0"/>
              </a:tabLst>
            </a:pPr>
            <a:r>
              <a:rPr lang="en-GB"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27" name="PlaceHolder 5"/>
          <p:cNvSpPr>
            <a:spLocks noGrp="1"/>
          </p:cNvSpPr>
          <p:nvPr>
            <p:ph type="sldNum" idx="15"/>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algn="r" defTabSz="914400">
              <a:lnSpc>
                <a:spcPct val="100000"/>
              </a:lnSpc>
              <a:buNone/>
              <a:tabLst>
                <a:tab algn="l" pos="0"/>
              </a:tabLst>
            </a:pPr>
            <a:fld id="{F849C639-10FC-479F-B9FC-1D6F59DAF14D}" type="slidenum">
              <a:rPr lang="en-US" sz="1200" b="0" u="none" strike="noStrike">
                <a:solidFill>
                  <a:schemeClr val="dk1">
                    <a:tint val="75000"/>
                  </a:schemeClr>
                </a:solidFill>
                <a:effectLst/>
                <a:uFillTx/>
                <a:latin typeface="Calibri"/>
              </a:rPr>
              <a:t>&lt;number&gt;</a:t>
            </a:fld>
            <a:endParaRPr lang="en-US" sz="1200" b="0" u="none" strike="noStrik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6629400" y="274680"/>
            <a:ext cx="2056680" cy="5850720"/>
          </a:xfrm>
          <a:prstGeom prst="rect">
            <a:avLst/>
          </a:prstGeom>
          <a:noFill/>
          <a:ln w="0">
            <a:noFill/>
          </a:ln>
        </p:spPr>
        <p:txBody>
          <a:bodyPr lIns="91440" rIns="91440" tIns="45720" bIns="45720" anchor="ctr" vert="eaVert">
            <a:noAutofit/>
          </a:bodyPr>
          <a:p>
            <a:pPr indent="0" algn="ctr" defTabSz="914400">
              <a:lnSpc>
                <a:spcPct val="100000"/>
              </a:lnSpc>
              <a:buNone/>
              <a:tabLst>
                <a:tab algn="l" pos="0"/>
              </a:tabLst>
            </a:pPr>
            <a:r>
              <a:rPr lang="en-US" sz="4400" b="0" u="none" strike="noStrike">
                <a:solidFill>
                  <a:schemeClr val="dk1"/>
                </a:solidFill>
                <a:effectLst/>
                <a:uFillTx/>
                <a:latin typeface="Calibri"/>
              </a:rPr>
              <a:t>Click to edit Master title style</a:t>
            </a:r>
            <a:endParaRPr lang="en-US" sz="4400" b="0" u="none" strike="noStrike">
              <a:solidFill>
                <a:srgbClr val="000000"/>
              </a:solidFill>
              <a:effectLst/>
              <a:uFillTx/>
              <a:latin typeface="Arial"/>
            </a:endParaRPr>
          </a:p>
        </p:txBody>
      </p:sp>
      <p:sp>
        <p:nvSpPr>
          <p:cNvPr id="29" name="PlaceHolder 2"/>
          <p:cNvSpPr>
            <a:spLocks noGrp="1"/>
          </p:cNvSpPr>
          <p:nvPr>
            <p:ph type="body"/>
          </p:nvPr>
        </p:nvSpPr>
        <p:spPr>
          <a:xfrm>
            <a:off x="457200" y="274680"/>
            <a:ext cx="6019200" cy="5850720"/>
          </a:xfrm>
          <a:prstGeom prst="rect">
            <a:avLst/>
          </a:prstGeom>
          <a:noFill/>
          <a:ln w="0">
            <a:noFill/>
          </a:ln>
        </p:spPr>
        <p:txBody>
          <a:bodyPr lIns="91440" rIns="91440" tIns="45720" bIns="45720" anchor="t" vert="eaVert">
            <a:noAutofit/>
          </a:bodyPr>
          <a:p>
            <a:pPr marL="343080" indent="-343080" defTabSz="914400">
              <a:lnSpc>
                <a:spcPct val="100000"/>
              </a:lnSpc>
              <a:spcBef>
                <a:spcPts val="641"/>
              </a:spcBef>
              <a:buClr>
                <a:srgbClr val="000000"/>
              </a:buClr>
              <a:buFont typeface="Arial"/>
              <a:buChar char="•"/>
            </a:pPr>
            <a:r>
              <a:rPr lang="en-US" sz="3200" b="0" u="none" strike="noStrike">
                <a:solidFill>
                  <a:schemeClr val="dk1"/>
                </a:solidFill>
                <a:effectLst/>
                <a:uFillTx/>
                <a:latin typeface="Calibri"/>
              </a:rPr>
              <a:t>Click to edit Master text styles</a:t>
            </a:r>
            <a:endParaRPr lang="en-US" sz="3200" b="0" u="none" strike="noStrike">
              <a:solidFill>
                <a:srgbClr val="000000"/>
              </a:solidFill>
              <a:effectLst/>
              <a:uFillTx/>
              <a:latin typeface="Arial"/>
            </a:endParaRPr>
          </a:p>
          <a:p>
            <a:pPr marL="743040" lvl="1" indent="-285840" defTabSz="914400">
              <a:lnSpc>
                <a:spcPct val="100000"/>
              </a:lnSpc>
              <a:spcBef>
                <a:spcPts val="561"/>
              </a:spcBef>
              <a:buClr>
                <a:srgbClr val="000000"/>
              </a:buClr>
              <a:buFont typeface="Arial"/>
              <a:buChar char="–"/>
            </a:pPr>
            <a:r>
              <a:rPr lang="en-US" sz="2800" b="0" u="none" strike="noStrike">
                <a:solidFill>
                  <a:schemeClr val="dk1"/>
                </a:solidFill>
                <a:effectLst/>
                <a:uFillTx/>
                <a:latin typeface="Calibri"/>
              </a:rPr>
              <a:t>Second level</a:t>
            </a:r>
            <a:endParaRPr lang="en-US" sz="2800" b="0" u="none" strike="noStrike">
              <a:solidFill>
                <a:srgbClr val="000000"/>
              </a:solidFill>
              <a:effectLst/>
              <a:uFillTx/>
              <a:latin typeface="Arial"/>
            </a:endParaRPr>
          </a:p>
          <a:p>
            <a:pPr marL="1143000" lvl="2" indent="-228600" defTabSz="914400">
              <a:lnSpc>
                <a:spcPct val="100000"/>
              </a:lnSpc>
              <a:spcBef>
                <a:spcPts val="479"/>
              </a:spcBef>
              <a:buClr>
                <a:srgbClr val="000000"/>
              </a:buClr>
              <a:buFont typeface="Arial"/>
              <a:buChar char="•"/>
            </a:pPr>
            <a:r>
              <a:rPr lang="en-US" sz="2400" b="0" u="none" strike="noStrike">
                <a:solidFill>
                  <a:schemeClr val="dk1"/>
                </a:solidFill>
                <a:effectLst/>
                <a:uFillTx/>
                <a:latin typeface="Calibri"/>
              </a:rPr>
              <a:t>Third level</a:t>
            </a:r>
            <a:endParaRPr lang="en-US" sz="2400" b="0" u="none" strike="noStrike">
              <a:solidFill>
                <a:srgbClr val="000000"/>
              </a:solidFill>
              <a:effectLst/>
              <a:uFillTx/>
              <a:latin typeface="Arial"/>
            </a:endParaRPr>
          </a:p>
          <a:p>
            <a:pPr marL="1600200" lvl="3" indent="-22860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Fourth level</a:t>
            </a:r>
            <a:endParaRPr lang="en-US" sz="2000" b="0" u="none" strike="noStrike">
              <a:solidFill>
                <a:srgbClr val="000000"/>
              </a:solidFill>
              <a:effectLst/>
              <a:uFillTx/>
              <a:latin typeface="Arial"/>
            </a:endParaRPr>
          </a:p>
          <a:p>
            <a:pPr marL="2057400" lvl="4" indent="-22860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Fifth level</a:t>
            </a:r>
            <a:endParaRPr lang="en-US" sz="2000" b="0" u="none" strike="noStrike">
              <a:solidFill>
                <a:srgbClr val="000000"/>
              </a:solidFill>
              <a:effectLst/>
              <a:uFillTx/>
              <a:latin typeface="Arial"/>
            </a:endParaRPr>
          </a:p>
        </p:txBody>
      </p:sp>
      <p:sp>
        <p:nvSpPr>
          <p:cNvPr id="30" name="PlaceHolder 3"/>
          <p:cNvSpPr>
            <a:spLocks noGrp="1"/>
          </p:cNvSpPr>
          <p:nvPr>
            <p:ph type="dt" idx="16"/>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defTabSz="914400">
              <a:lnSpc>
                <a:spcPct val="100000"/>
              </a:lnSpc>
              <a:buNone/>
              <a:tabLst>
                <a:tab algn="l" pos="0"/>
              </a:tabLst>
            </a:pPr>
            <a:r>
              <a:rPr lang="en-US" sz="1200" b="0" u="none" strike="noStrike">
                <a:solidFill>
                  <a:schemeClr val="dk1">
                    <a:tint val="75000"/>
                  </a:schemeClr>
                </a:solidFill>
                <a:effectLst/>
                <a:uFillTx/>
                <a:latin typeface="Calibri"/>
              </a:rPr>
              <a:t>&lt;date/time&gt;</a:t>
            </a:r>
            <a:endParaRPr lang="en-US" sz="1200" b="0" u="none" strike="noStrike">
              <a:solidFill>
                <a:srgbClr val="000000"/>
              </a:solidFill>
              <a:effectLst/>
              <a:uFillTx/>
              <a:latin typeface="Times New Roman"/>
            </a:endParaRPr>
          </a:p>
        </p:txBody>
      </p:sp>
      <p:sp>
        <p:nvSpPr>
          <p:cNvPr id="31" name="PlaceHolder 4"/>
          <p:cNvSpPr>
            <a:spLocks noGrp="1"/>
          </p:cNvSpPr>
          <p:nvPr>
            <p:ph type="ftr" idx="17"/>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lang="en-GB" sz="1400" b="0" u="none" strike="noStrike">
                <a:solidFill>
                  <a:srgbClr val="000000"/>
                </a:solidFill>
                <a:effectLst/>
                <a:uFillTx/>
                <a:latin typeface="Times New Roman"/>
              </a:defRPr>
            </a:lvl1pPr>
          </a:lstStyle>
          <a:p>
            <a:pPr indent="0" algn="ctr">
              <a:lnSpc>
                <a:spcPct val="100000"/>
              </a:lnSpc>
              <a:buNone/>
              <a:tabLst>
                <a:tab algn="l" pos="0"/>
              </a:tabLst>
            </a:pPr>
            <a:r>
              <a:rPr lang="en-GB"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32" name="PlaceHolder 5"/>
          <p:cNvSpPr>
            <a:spLocks noGrp="1"/>
          </p:cNvSpPr>
          <p:nvPr>
            <p:ph type="sldNum" idx="18"/>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algn="r" defTabSz="914400">
              <a:lnSpc>
                <a:spcPct val="100000"/>
              </a:lnSpc>
              <a:buNone/>
              <a:tabLst>
                <a:tab algn="l" pos="0"/>
              </a:tabLst>
            </a:pPr>
            <a:fld id="{1C3EF0E6-EF11-475A-A2A5-72908D96D3F5}" type="slidenum">
              <a:rPr lang="en-US" sz="1200" b="0" u="none" strike="noStrike">
                <a:solidFill>
                  <a:schemeClr val="dk1">
                    <a:tint val="75000"/>
                  </a:schemeClr>
                </a:solidFill>
                <a:effectLst/>
                <a:uFillTx/>
                <a:latin typeface="Calibri"/>
              </a:rPr>
              <a:t>&lt;number&gt;</a:t>
            </a:fld>
            <a:endParaRPr lang="en-US" sz="1200" b="0" u="none" strike="noStrik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lang="en-US" sz="4400" b="0" u="none" strike="noStrike">
                <a:solidFill>
                  <a:schemeClr val="dk1"/>
                </a:solidFill>
                <a:effectLst/>
                <a:uFillTx/>
                <a:latin typeface="Calibri"/>
              </a:rPr>
              <a:t>Click to edit Master title style</a:t>
            </a:r>
            <a:endParaRPr lang="en-US" sz="4400" b="0" u="none" strike="noStrike">
              <a:solidFill>
                <a:srgbClr val="000000"/>
              </a:solidFill>
              <a:effectLst/>
              <a:uFillTx/>
              <a:latin typeface="Arial"/>
            </a:endParaRPr>
          </a:p>
        </p:txBody>
      </p:sp>
      <p:sp>
        <p:nvSpPr>
          <p:cNvPr id="34" name="PlaceHolder 2"/>
          <p:cNvSpPr>
            <a:spLocks noGrp="1"/>
          </p:cNvSpPr>
          <p:nvPr>
            <p:ph type="body"/>
          </p:nvPr>
        </p:nvSpPr>
        <p:spPr>
          <a:xfrm>
            <a:off x="457200" y="1600200"/>
            <a:ext cx="8228880" cy="4525200"/>
          </a:xfrm>
          <a:prstGeom prst="rect">
            <a:avLst/>
          </a:prstGeom>
          <a:noFill/>
          <a:ln w="0">
            <a:noFill/>
          </a:ln>
        </p:spPr>
        <p:txBody>
          <a:bodyPr lIns="91440" rIns="91440" tIns="45720" bIns="45720" anchor="t">
            <a:noAutofit/>
          </a:bodyPr>
          <a:p>
            <a:pPr marL="343080" indent="-343080" defTabSz="914400">
              <a:lnSpc>
                <a:spcPct val="100000"/>
              </a:lnSpc>
              <a:spcBef>
                <a:spcPts val="641"/>
              </a:spcBef>
              <a:buClr>
                <a:srgbClr val="000000"/>
              </a:buClr>
              <a:buFont typeface="Arial"/>
              <a:buChar char="•"/>
            </a:pPr>
            <a:r>
              <a:rPr lang="en-US" sz="3200" b="0" u="none" strike="noStrike">
                <a:solidFill>
                  <a:schemeClr val="dk1"/>
                </a:solidFill>
                <a:effectLst/>
                <a:uFillTx/>
                <a:latin typeface="Calibri"/>
              </a:rPr>
              <a:t>Click to edit Master text styles</a:t>
            </a:r>
            <a:endParaRPr lang="en-US" sz="3200" b="0" u="none" strike="noStrike">
              <a:solidFill>
                <a:srgbClr val="000000"/>
              </a:solidFill>
              <a:effectLst/>
              <a:uFillTx/>
              <a:latin typeface="Arial"/>
            </a:endParaRPr>
          </a:p>
          <a:p>
            <a:pPr marL="743040" lvl="1" indent="-285840" defTabSz="914400">
              <a:lnSpc>
                <a:spcPct val="100000"/>
              </a:lnSpc>
              <a:spcBef>
                <a:spcPts val="561"/>
              </a:spcBef>
              <a:buClr>
                <a:srgbClr val="000000"/>
              </a:buClr>
              <a:buFont typeface="Arial"/>
              <a:buChar char="–"/>
            </a:pPr>
            <a:r>
              <a:rPr lang="en-US" sz="2800" b="0" u="none" strike="noStrike">
                <a:solidFill>
                  <a:schemeClr val="dk1"/>
                </a:solidFill>
                <a:effectLst/>
                <a:uFillTx/>
                <a:latin typeface="Calibri"/>
              </a:rPr>
              <a:t>Second level</a:t>
            </a:r>
            <a:endParaRPr lang="en-US" sz="2800" b="0" u="none" strike="noStrike">
              <a:solidFill>
                <a:srgbClr val="000000"/>
              </a:solidFill>
              <a:effectLst/>
              <a:uFillTx/>
              <a:latin typeface="Arial"/>
            </a:endParaRPr>
          </a:p>
          <a:p>
            <a:pPr marL="1143000" lvl="2" indent="-228600" defTabSz="914400">
              <a:lnSpc>
                <a:spcPct val="100000"/>
              </a:lnSpc>
              <a:spcBef>
                <a:spcPts val="479"/>
              </a:spcBef>
              <a:buClr>
                <a:srgbClr val="000000"/>
              </a:buClr>
              <a:buFont typeface="Arial"/>
              <a:buChar char="•"/>
            </a:pPr>
            <a:r>
              <a:rPr lang="en-US" sz="2400" b="0" u="none" strike="noStrike">
                <a:solidFill>
                  <a:schemeClr val="dk1"/>
                </a:solidFill>
                <a:effectLst/>
                <a:uFillTx/>
                <a:latin typeface="Calibri"/>
              </a:rPr>
              <a:t>Third level</a:t>
            </a:r>
            <a:endParaRPr lang="en-US" sz="2400" b="0" u="none" strike="noStrike">
              <a:solidFill>
                <a:srgbClr val="000000"/>
              </a:solidFill>
              <a:effectLst/>
              <a:uFillTx/>
              <a:latin typeface="Arial"/>
            </a:endParaRPr>
          </a:p>
          <a:p>
            <a:pPr marL="1600200" lvl="3" indent="-22860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Fourth level</a:t>
            </a:r>
            <a:endParaRPr lang="en-US" sz="2000" b="0" u="none" strike="noStrike">
              <a:solidFill>
                <a:srgbClr val="000000"/>
              </a:solidFill>
              <a:effectLst/>
              <a:uFillTx/>
              <a:latin typeface="Arial"/>
            </a:endParaRPr>
          </a:p>
          <a:p>
            <a:pPr marL="2057400" lvl="4" indent="-22860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Fifth level</a:t>
            </a:r>
            <a:endParaRPr lang="en-US" sz="2000" b="0" u="none" strike="noStrike">
              <a:solidFill>
                <a:srgbClr val="000000"/>
              </a:solidFill>
              <a:effectLst/>
              <a:uFillTx/>
              <a:latin typeface="Arial"/>
            </a:endParaRPr>
          </a:p>
        </p:txBody>
      </p:sp>
      <p:sp>
        <p:nvSpPr>
          <p:cNvPr id="35" name="PlaceHolder 3"/>
          <p:cNvSpPr>
            <a:spLocks noGrp="1"/>
          </p:cNvSpPr>
          <p:nvPr>
            <p:ph type="dt" idx="19"/>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defTabSz="914400">
              <a:lnSpc>
                <a:spcPct val="100000"/>
              </a:lnSpc>
              <a:buNone/>
              <a:tabLst>
                <a:tab algn="l" pos="0"/>
              </a:tabLst>
            </a:pPr>
            <a:r>
              <a:rPr lang="en-US" sz="1200" b="0" u="none" strike="noStrike">
                <a:solidFill>
                  <a:schemeClr val="dk1">
                    <a:tint val="75000"/>
                  </a:schemeClr>
                </a:solidFill>
                <a:effectLst/>
                <a:uFillTx/>
                <a:latin typeface="Calibri"/>
              </a:rPr>
              <a:t>&lt;date/time&gt;</a:t>
            </a:r>
            <a:endParaRPr lang="en-US" sz="1200" b="0" u="none" strike="noStrike">
              <a:solidFill>
                <a:srgbClr val="000000"/>
              </a:solidFill>
              <a:effectLst/>
              <a:uFillTx/>
              <a:latin typeface="Times New Roman"/>
            </a:endParaRPr>
          </a:p>
        </p:txBody>
      </p:sp>
      <p:sp>
        <p:nvSpPr>
          <p:cNvPr id="36" name="PlaceHolder 4"/>
          <p:cNvSpPr>
            <a:spLocks noGrp="1"/>
          </p:cNvSpPr>
          <p:nvPr>
            <p:ph type="ftr" idx="20"/>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lang="en-GB" sz="1400" b="0" u="none" strike="noStrike">
                <a:solidFill>
                  <a:srgbClr val="000000"/>
                </a:solidFill>
                <a:effectLst/>
                <a:uFillTx/>
                <a:latin typeface="Times New Roman"/>
              </a:defRPr>
            </a:lvl1pPr>
          </a:lstStyle>
          <a:p>
            <a:pPr indent="0" algn="ctr">
              <a:lnSpc>
                <a:spcPct val="100000"/>
              </a:lnSpc>
              <a:buNone/>
              <a:tabLst>
                <a:tab algn="l" pos="0"/>
              </a:tabLst>
            </a:pPr>
            <a:r>
              <a:rPr lang="en-GB"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37" name="PlaceHolder 5"/>
          <p:cNvSpPr>
            <a:spLocks noGrp="1"/>
          </p:cNvSpPr>
          <p:nvPr>
            <p:ph type="sldNum" idx="21"/>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algn="r" defTabSz="914400">
              <a:lnSpc>
                <a:spcPct val="100000"/>
              </a:lnSpc>
              <a:buNone/>
              <a:tabLst>
                <a:tab algn="l" pos="0"/>
              </a:tabLst>
            </a:pPr>
            <a:fld id="{4EC7045D-7D25-4CB8-8A20-BE6E1D7614E5}" type="slidenum">
              <a:rPr lang="en-US" sz="1200" b="0" u="none" strike="noStrike">
                <a:solidFill>
                  <a:schemeClr val="dk1">
                    <a:tint val="75000"/>
                  </a:schemeClr>
                </a:solidFill>
                <a:effectLst/>
                <a:uFillTx/>
                <a:latin typeface="Calibri"/>
              </a:rPr>
              <a:t>&lt;number&gt;</a:t>
            </a:fld>
            <a:endParaRPr lang="en-US" sz="1200" b="0" u="none" strike="noStrik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22160" y="4406760"/>
            <a:ext cx="7771680" cy="1361520"/>
          </a:xfrm>
          <a:prstGeom prst="rect">
            <a:avLst/>
          </a:prstGeom>
          <a:noFill/>
          <a:ln w="0">
            <a:noFill/>
          </a:ln>
        </p:spPr>
        <p:txBody>
          <a:bodyPr lIns="91440" rIns="91440" tIns="45720" bIns="45720" anchor="t">
            <a:noAutofit/>
          </a:bodyPr>
          <a:p>
            <a:pPr indent="0" defTabSz="914400">
              <a:lnSpc>
                <a:spcPct val="100000"/>
              </a:lnSpc>
              <a:buNone/>
              <a:tabLst>
                <a:tab algn="l" pos="0"/>
              </a:tabLst>
            </a:pPr>
            <a:r>
              <a:rPr lang="en-US" sz="4000" b="1" u="none" strike="noStrike" cap="all">
                <a:solidFill>
                  <a:schemeClr val="dk1"/>
                </a:solidFill>
                <a:effectLst/>
                <a:uFillTx/>
                <a:latin typeface="Calibri"/>
              </a:rPr>
              <a:t>Click to edit Master title style</a:t>
            </a:r>
            <a:endParaRPr lang="en-US" sz="4000" b="0" u="none" strike="noStrike">
              <a:solidFill>
                <a:srgbClr val="000000"/>
              </a:solidFill>
              <a:effectLst/>
              <a:uFillTx/>
              <a:latin typeface="Arial"/>
            </a:endParaRPr>
          </a:p>
        </p:txBody>
      </p:sp>
      <p:sp>
        <p:nvSpPr>
          <p:cNvPr id="39" name="PlaceHolder 2"/>
          <p:cNvSpPr>
            <a:spLocks noGrp="1"/>
          </p:cNvSpPr>
          <p:nvPr>
            <p:ph type="body"/>
          </p:nvPr>
        </p:nvSpPr>
        <p:spPr>
          <a:xfrm>
            <a:off x="722160" y="2906640"/>
            <a:ext cx="7771680" cy="1499400"/>
          </a:xfrm>
          <a:prstGeom prst="rect">
            <a:avLst/>
          </a:prstGeom>
          <a:noFill/>
          <a:ln w="0">
            <a:noFill/>
          </a:ln>
        </p:spPr>
        <p:txBody>
          <a:bodyPr lIns="91440" rIns="91440" tIns="45720" bIns="45720" anchor="b">
            <a:noAutofit/>
          </a:bodyPr>
          <a:p>
            <a:pPr indent="0" defTabSz="914400">
              <a:lnSpc>
                <a:spcPct val="100000"/>
              </a:lnSpc>
              <a:spcBef>
                <a:spcPts val="400"/>
              </a:spcBef>
              <a:buNone/>
              <a:tabLst>
                <a:tab algn="l" pos="0"/>
              </a:tabLst>
            </a:pPr>
            <a:r>
              <a:rPr lang="en-US" sz="2000" b="0" u="none" strike="noStrike">
                <a:solidFill>
                  <a:schemeClr val="dk1">
                    <a:tint val="75000"/>
                  </a:schemeClr>
                </a:solidFill>
                <a:effectLst/>
                <a:uFillTx/>
                <a:latin typeface="Calibri"/>
              </a:rPr>
              <a:t>Click to edit Master text styles</a:t>
            </a:r>
            <a:endParaRPr lang="en-US" sz="2000" b="0" u="none" strike="noStrike">
              <a:solidFill>
                <a:srgbClr val="000000"/>
              </a:solidFill>
              <a:effectLst/>
              <a:uFillTx/>
              <a:latin typeface="Arial"/>
            </a:endParaRPr>
          </a:p>
        </p:txBody>
      </p:sp>
      <p:sp>
        <p:nvSpPr>
          <p:cNvPr id="40" name="PlaceHolder 3"/>
          <p:cNvSpPr>
            <a:spLocks noGrp="1"/>
          </p:cNvSpPr>
          <p:nvPr>
            <p:ph type="dt" idx="22"/>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defTabSz="914400">
              <a:lnSpc>
                <a:spcPct val="100000"/>
              </a:lnSpc>
              <a:buNone/>
              <a:tabLst>
                <a:tab algn="l" pos="0"/>
              </a:tabLst>
            </a:pPr>
            <a:r>
              <a:rPr lang="en-US" sz="1200" b="0" u="none" strike="noStrike">
                <a:solidFill>
                  <a:schemeClr val="dk1">
                    <a:tint val="75000"/>
                  </a:schemeClr>
                </a:solidFill>
                <a:effectLst/>
                <a:uFillTx/>
                <a:latin typeface="Calibri"/>
              </a:rPr>
              <a:t>&lt;date/time&gt;</a:t>
            </a:r>
            <a:endParaRPr lang="en-US" sz="1200" b="0" u="none" strike="noStrike">
              <a:solidFill>
                <a:srgbClr val="000000"/>
              </a:solidFill>
              <a:effectLst/>
              <a:uFillTx/>
              <a:latin typeface="Times New Roman"/>
            </a:endParaRPr>
          </a:p>
        </p:txBody>
      </p:sp>
      <p:sp>
        <p:nvSpPr>
          <p:cNvPr id="41" name="PlaceHolder 4"/>
          <p:cNvSpPr>
            <a:spLocks noGrp="1"/>
          </p:cNvSpPr>
          <p:nvPr>
            <p:ph type="ftr" idx="23"/>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lang="en-GB" sz="1400" b="0" u="none" strike="noStrike">
                <a:solidFill>
                  <a:srgbClr val="000000"/>
                </a:solidFill>
                <a:effectLst/>
                <a:uFillTx/>
                <a:latin typeface="Times New Roman"/>
              </a:defRPr>
            </a:lvl1pPr>
          </a:lstStyle>
          <a:p>
            <a:pPr indent="0" algn="ctr">
              <a:lnSpc>
                <a:spcPct val="100000"/>
              </a:lnSpc>
              <a:buNone/>
              <a:tabLst>
                <a:tab algn="l" pos="0"/>
              </a:tabLst>
            </a:pPr>
            <a:r>
              <a:rPr lang="en-GB"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42" name="PlaceHolder 5"/>
          <p:cNvSpPr>
            <a:spLocks noGrp="1"/>
          </p:cNvSpPr>
          <p:nvPr>
            <p:ph type="sldNum" idx="24"/>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algn="r" defTabSz="914400">
              <a:lnSpc>
                <a:spcPct val="100000"/>
              </a:lnSpc>
              <a:buNone/>
              <a:tabLst>
                <a:tab algn="l" pos="0"/>
              </a:tabLst>
            </a:pPr>
            <a:fld id="{2B9E2336-EB32-4C1D-8044-44BD1458BE5D}" type="slidenum">
              <a:rPr lang="en-US" sz="1200" b="0" u="none" strike="noStrike">
                <a:solidFill>
                  <a:schemeClr val="dk1">
                    <a:tint val="75000"/>
                  </a:schemeClr>
                </a:solidFill>
                <a:effectLst/>
                <a:uFillTx/>
                <a:latin typeface="Calibri"/>
              </a:rPr>
              <a:t>&lt;number&gt;</a:t>
            </a:fld>
            <a:endParaRPr lang="en-US" sz="1200" b="0" u="none" strike="noStrik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680"/>
            <a:ext cx="8228880" cy="1142280"/>
          </a:xfrm>
          <a:prstGeom prst="rect">
            <a:avLst/>
          </a:prstGeom>
          <a:noFill/>
          <a:ln w="0">
            <a:noFill/>
          </a:ln>
        </p:spPr>
        <p:txBody>
          <a:bodyPr lIns="91440" rIns="91440" tIns="45720" bIns="45720" anchor="ctr">
            <a:noAutofit/>
          </a:bodyPr>
          <a:p>
            <a:pPr indent="0" algn="ctr" defTabSz="914400">
              <a:lnSpc>
                <a:spcPct val="100000"/>
              </a:lnSpc>
              <a:buNone/>
              <a:tabLst>
                <a:tab algn="l" pos="0"/>
              </a:tabLst>
            </a:pPr>
            <a:r>
              <a:rPr lang="en-US" sz="4400" b="0" u="none" strike="noStrike">
                <a:solidFill>
                  <a:schemeClr val="dk1"/>
                </a:solidFill>
                <a:effectLst/>
                <a:uFillTx/>
                <a:latin typeface="Calibri"/>
              </a:rPr>
              <a:t>Click to edit Master title style</a:t>
            </a:r>
            <a:endParaRPr lang="en-US" sz="4400" b="0" u="none" strike="noStrike">
              <a:solidFill>
                <a:srgbClr val="000000"/>
              </a:solidFill>
              <a:effectLst/>
              <a:uFillTx/>
              <a:latin typeface="Arial"/>
            </a:endParaRPr>
          </a:p>
        </p:txBody>
      </p:sp>
      <p:sp>
        <p:nvSpPr>
          <p:cNvPr id="44" name="PlaceHolder 2"/>
          <p:cNvSpPr>
            <a:spLocks noGrp="1"/>
          </p:cNvSpPr>
          <p:nvPr>
            <p:ph type="body"/>
          </p:nvPr>
        </p:nvSpPr>
        <p:spPr>
          <a:xfrm>
            <a:off x="457200" y="1600200"/>
            <a:ext cx="4037760" cy="452520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lang="en-US" sz="2800" b="0" u="none" strike="noStrike">
                <a:solidFill>
                  <a:schemeClr val="dk1"/>
                </a:solidFill>
                <a:effectLst/>
                <a:uFillTx/>
                <a:latin typeface="Calibri"/>
              </a:rPr>
              <a:t>Click to edit Master text styles</a:t>
            </a:r>
            <a:endParaRPr lang="en-US" sz="2800" b="0" u="none" strike="noStrike">
              <a:solidFill>
                <a:srgbClr val="000000"/>
              </a:solidFill>
              <a:effectLst/>
              <a:uFillTx/>
              <a:latin typeface="Arial"/>
            </a:endParaRPr>
          </a:p>
          <a:p>
            <a:pPr marL="743040" lvl="1" indent="-285840" defTabSz="914400">
              <a:lnSpc>
                <a:spcPct val="100000"/>
              </a:lnSpc>
              <a:spcBef>
                <a:spcPts val="479"/>
              </a:spcBef>
              <a:buClr>
                <a:srgbClr val="000000"/>
              </a:buClr>
              <a:buFont typeface="Arial"/>
              <a:buChar char="–"/>
            </a:pPr>
            <a:r>
              <a:rPr lang="en-US" sz="2400" b="0" u="none" strike="noStrike">
                <a:solidFill>
                  <a:schemeClr val="dk1"/>
                </a:solidFill>
                <a:effectLst/>
                <a:uFillTx/>
                <a:latin typeface="Calibri"/>
              </a:rPr>
              <a:t>Second level</a:t>
            </a:r>
            <a:endParaRPr lang="en-US" sz="2400" b="0" u="none" strike="noStrike">
              <a:solidFill>
                <a:srgbClr val="000000"/>
              </a:solidFill>
              <a:effectLst/>
              <a:uFillTx/>
              <a:latin typeface="Arial"/>
            </a:endParaRPr>
          </a:p>
          <a:p>
            <a:pPr marL="1143000" lvl="2" indent="-22860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Third level</a:t>
            </a:r>
            <a:endParaRPr lang="en-US" sz="2000" b="0" u="none" strike="noStrike">
              <a:solidFill>
                <a:srgbClr val="000000"/>
              </a:solidFill>
              <a:effectLst/>
              <a:uFillTx/>
              <a:latin typeface="Arial"/>
            </a:endParaRPr>
          </a:p>
          <a:p>
            <a:pPr marL="1600200" lvl="3" indent="-228600" defTabSz="914400">
              <a:lnSpc>
                <a:spcPct val="100000"/>
              </a:lnSpc>
              <a:spcBef>
                <a:spcPts val="360"/>
              </a:spcBef>
              <a:buClr>
                <a:srgbClr val="000000"/>
              </a:buClr>
              <a:buFont typeface="Arial"/>
              <a:buChar char="–"/>
            </a:pPr>
            <a:r>
              <a:rPr lang="en-US" sz="1800" b="0" u="none" strike="noStrike">
                <a:solidFill>
                  <a:schemeClr val="dk1"/>
                </a:solidFill>
                <a:effectLst/>
                <a:uFillTx/>
                <a:latin typeface="Calibri"/>
              </a:rPr>
              <a:t>Fourth level</a:t>
            </a:r>
            <a:endParaRPr lang="en-US" sz="1800" b="0" u="none" strike="noStrike">
              <a:solidFill>
                <a:srgbClr val="000000"/>
              </a:solidFill>
              <a:effectLst/>
              <a:uFillTx/>
              <a:latin typeface="Arial"/>
            </a:endParaRPr>
          </a:p>
          <a:p>
            <a:pPr marL="2057400" lvl="4" indent="-228600" defTabSz="914400">
              <a:lnSpc>
                <a:spcPct val="100000"/>
              </a:lnSpc>
              <a:spcBef>
                <a:spcPts val="360"/>
              </a:spcBef>
              <a:buClr>
                <a:srgbClr val="000000"/>
              </a:buClr>
              <a:buFont typeface="Arial"/>
              <a:buChar char="»"/>
            </a:pPr>
            <a:r>
              <a:rPr lang="en-US" sz="1800" b="0" u="none" strike="noStrike">
                <a:solidFill>
                  <a:schemeClr val="dk1"/>
                </a:solidFill>
                <a:effectLst/>
                <a:uFillTx/>
                <a:latin typeface="Calibri"/>
              </a:rPr>
              <a:t>Fifth level</a:t>
            </a:r>
            <a:endParaRPr lang="en-US" sz="1800" b="0" u="none" strike="noStrike">
              <a:solidFill>
                <a:srgbClr val="000000"/>
              </a:solidFill>
              <a:effectLst/>
              <a:uFillTx/>
              <a:latin typeface="Arial"/>
            </a:endParaRPr>
          </a:p>
        </p:txBody>
      </p:sp>
      <p:sp>
        <p:nvSpPr>
          <p:cNvPr id="45" name="PlaceHolder 3"/>
          <p:cNvSpPr>
            <a:spLocks noGrp="1"/>
          </p:cNvSpPr>
          <p:nvPr>
            <p:ph type="body"/>
          </p:nvPr>
        </p:nvSpPr>
        <p:spPr>
          <a:xfrm>
            <a:off x="4648320" y="1600200"/>
            <a:ext cx="4037760" cy="4525200"/>
          </a:xfrm>
          <a:prstGeom prst="rect">
            <a:avLst/>
          </a:prstGeom>
          <a:noFill/>
          <a:ln w="0">
            <a:noFill/>
          </a:ln>
        </p:spPr>
        <p:txBody>
          <a:bodyPr lIns="91440" rIns="91440" tIns="45720" bIns="45720" anchor="t">
            <a:noAutofit/>
          </a:bodyPr>
          <a:p>
            <a:pPr marL="343080" indent="-343080" defTabSz="914400">
              <a:lnSpc>
                <a:spcPct val="100000"/>
              </a:lnSpc>
              <a:spcBef>
                <a:spcPts val="561"/>
              </a:spcBef>
              <a:buClr>
                <a:srgbClr val="000000"/>
              </a:buClr>
              <a:buFont typeface="Arial"/>
              <a:buChar char="•"/>
            </a:pPr>
            <a:r>
              <a:rPr lang="en-US" sz="2800" b="0" u="none" strike="noStrike">
                <a:solidFill>
                  <a:schemeClr val="dk1"/>
                </a:solidFill>
                <a:effectLst/>
                <a:uFillTx/>
                <a:latin typeface="Calibri"/>
              </a:rPr>
              <a:t>Click to edit Master text styles</a:t>
            </a:r>
            <a:endParaRPr lang="en-US" sz="2800" b="0" u="none" strike="noStrike">
              <a:solidFill>
                <a:srgbClr val="000000"/>
              </a:solidFill>
              <a:effectLst/>
              <a:uFillTx/>
              <a:latin typeface="Arial"/>
            </a:endParaRPr>
          </a:p>
          <a:p>
            <a:pPr marL="743040" lvl="1" indent="-285840" defTabSz="914400">
              <a:lnSpc>
                <a:spcPct val="100000"/>
              </a:lnSpc>
              <a:spcBef>
                <a:spcPts val="479"/>
              </a:spcBef>
              <a:buClr>
                <a:srgbClr val="000000"/>
              </a:buClr>
              <a:buFont typeface="Arial"/>
              <a:buChar char="–"/>
            </a:pPr>
            <a:r>
              <a:rPr lang="en-US" sz="2400" b="0" u="none" strike="noStrike">
                <a:solidFill>
                  <a:schemeClr val="dk1"/>
                </a:solidFill>
                <a:effectLst/>
                <a:uFillTx/>
                <a:latin typeface="Calibri"/>
              </a:rPr>
              <a:t>Second level</a:t>
            </a:r>
            <a:endParaRPr lang="en-US" sz="2400" b="0" u="none" strike="noStrike">
              <a:solidFill>
                <a:srgbClr val="000000"/>
              </a:solidFill>
              <a:effectLst/>
              <a:uFillTx/>
              <a:latin typeface="Arial"/>
            </a:endParaRPr>
          </a:p>
          <a:p>
            <a:pPr marL="1143000" lvl="2" indent="-228600" defTabSz="914400">
              <a:lnSpc>
                <a:spcPct val="100000"/>
              </a:lnSpc>
              <a:spcBef>
                <a:spcPts val="400"/>
              </a:spcBef>
              <a:buClr>
                <a:srgbClr val="000000"/>
              </a:buClr>
              <a:buFont typeface="Arial"/>
              <a:buChar char="•"/>
            </a:pPr>
            <a:r>
              <a:rPr lang="en-US" sz="2000" b="0" u="none" strike="noStrike">
                <a:solidFill>
                  <a:schemeClr val="dk1"/>
                </a:solidFill>
                <a:effectLst/>
                <a:uFillTx/>
                <a:latin typeface="Calibri"/>
              </a:rPr>
              <a:t>Third level</a:t>
            </a:r>
            <a:endParaRPr lang="en-US" sz="2000" b="0" u="none" strike="noStrike">
              <a:solidFill>
                <a:srgbClr val="000000"/>
              </a:solidFill>
              <a:effectLst/>
              <a:uFillTx/>
              <a:latin typeface="Arial"/>
            </a:endParaRPr>
          </a:p>
          <a:p>
            <a:pPr marL="1600200" lvl="3" indent="-228600" defTabSz="914400">
              <a:lnSpc>
                <a:spcPct val="100000"/>
              </a:lnSpc>
              <a:spcBef>
                <a:spcPts val="360"/>
              </a:spcBef>
              <a:buClr>
                <a:srgbClr val="000000"/>
              </a:buClr>
              <a:buFont typeface="Arial"/>
              <a:buChar char="–"/>
            </a:pPr>
            <a:r>
              <a:rPr lang="en-US" sz="1800" b="0" u="none" strike="noStrike">
                <a:solidFill>
                  <a:schemeClr val="dk1"/>
                </a:solidFill>
                <a:effectLst/>
                <a:uFillTx/>
                <a:latin typeface="Calibri"/>
              </a:rPr>
              <a:t>Fourth level</a:t>
            </a:r>
            <a:endParaRPr lang="en-US" sz="1800" b="0" u="none" strike="noStrike">
              <a:solidFill>
                <a:srgbClr val="000000"/>
              </a:solidFill>
              <a:effectLst/>
              <a:uFillTx/>
              <a:latin typeface="Arial"/>
            </a:endParaRPr>
          </a:p>
          <a:p>
            <a:pPr marL="2057400" lvl="4" indent="-228600" defTabSz="914400">
              <a:lnSpc>
                <a:spcPct val="100000"/>
              </a:lnSpc>
              <a:spcBef>
                <a:spcPts val="360"/>
              </a:spcBef>
              <a:buClr>
                <a:srgbClr val="000000"/>
              </a:buClr>
              <a:buFont typeface="Arial"/>
              <a:buChar char="»"/>
            </a:pPr>
            <a:r>
              <a:rPr lang="en-US" sz="1800" b="0" u="none" strike="noStrike">
                <a:solidFill>
                  <a:schemeClr val="dk1"/>
                </a:solidFill>
                <a:effectLst/>
                <a:uFillTx/>
                <a:latin typeface="Calibri"/>
              </a:rPr>
              <a:t>Fifth level</a:t>
            </a:r>
            <a:endParaRPr lang="en-US" sz="1800" b="0" u="none" strike="noStrike">
              <a:solidFill>
                <a:srgbClr val="000000"/>
              </a:solidFill>
              <a:effectLst/>
              <a:uFillTx/>
              <a:latin typeface="Arial"/>
            </a:endParaRPr>
          </a:p>
        </p:txBody>
      </p:sp>
      <p:sp>
        <p:nvSpPr>
          <p:cNvPr id="46" name="PlaceHolder 4"/>
          <p:cNvSpPr>
            <a:spLocks noGrp="1"/>
          </p:cNvSpPr>
          <p:nvPr>
            <p:ph type="dt" idx="25"/>
          </p:nvPr>
        </p:nvSpPr>
        <p:spPr>
          <a:xfrm>
            <a:off x="457200" y="6356520"/>
            <a:ext cx="213300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defTabSz="914400">
              <a:lnSpc>
                <a:spcPct val="100000"/>
              </a:lnSpc>
              <a:buNone/>
              <a:tabLst>
                <a:tab algn="l" pos="0"/>
              </a:tabLst>
            </a:pPr>
            <a:r>
              <a:rPr lang="en-US" sz="1200" b="0" u="none" strike="noStrike">
                <a:solidFill>
                  <a:schemeClr val="dk1">
                    <a:tint val="75000"/>
                  </a:schemeClr>
                </a:solidFill>
                <a:effectLst/>
                <a:uFillTx/>
                <a:latin typeface="Calibri"/>
              </a:rPr>
              <a:t>&lt;date/time&gt;</a:t>
            </a:r>
            <a:endParaRPr lang="en-US" sz="1200" b="0" u="none" strike="noStrike">
              <a:solidFill>
                <a:srgbClr val="000000"/>
              </a:solidFill>
              <a:effectLst/>
              <a:uFillTx/>
              <a:latin typeface="Times New Roman"/>
            </a:endParaRPr>
          </a:p>
        </p:txBody>
      </p:sp>
      <p:sp>
        <p:nvSpPr>
          <p:cNvPr id="47" name="PlaceHolder 5"/>
          <p:cNvSpPr>
            <a:spLocks noGrp="1"/>
          </p:cNvSpPr>
          <p:nvPr>
            <p:ph type="ftr" idx="26"/>
          </p:nvPr>
        </p:nvSpPr>
        <p:spPr>
          <a:xfrm>
            <a:off x="3124080" y="6356520"/>
            <a:ext cx="2894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lang="en-GB" sz="1400" b="0" u="none" strike="noStrike">
                <a:solidFill>
                  <a:srgbClr val="000000"/>
                </a:solidFill>
                <a:effectLst/>
                <a:uFillTx/>
                <a:latin typeface="Times New Roman"/>
              </a:defRPr>
            </a:lvl1pPr>
          </a:lstStyle>
          <a:p>
            <a:pPr indent="0" algn="ctr">
              <a:lnSpc>
                <a:spcPct val="100000"/>
              </a:lnSpc>
              <a:buNone/>
              <a:tabLst>
                <a:tab algn="l" pos="0"/>
              </a:tabLst>
            </a:pPr>
            <a:r>
              <a:rPr lang="en-GB" sz="1400" b="0" u="none" strike="noStrike">
                <a:solidFill>
                  <a:srgbClr val="000000"/>
                </a:solidFill>
                <a:effectLst/>
                <a:uFillTx/>
                <a:latin typeface="Times New Roman"/>
              </a:rPr>
              <a:t>&lt;footer&gt;</a:t>
            </a:r>
            <a:endParaRPr lang="en-US" sz="1400" b="0" u="none" strike="noStrike">
              <a:solidFill>
                <a:srgbClr val="000000"/>
              </a:solidFill>
              <a:effectLst/>
              <a:uFillTx/>
              <a:latin typeface="Times New Roman"/>
            </a:endParaRPr>
          </a:p>
        </p:txBody>
      </p:sp>
      <p:sp>
        <p:nvSpPr>
          <p:cNvPr id="48" name="PlaceHolder 6"/>
          <p:cNvSpPr>
            <a:spLocks noGrp="1"/>
          </p:cNvSpPr>
          <p:nvPr>
            <p:ph type="sldNum" idx="27"/>
          </p:nvPr>
        </p:nvSpPr>
        <p:spPr>
          <a:xfrm>
            <a:off x="6553080" y="6356520"/>
            <a:ext cx="213300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lang="en-US" sz="1200" b="0" u="none" strike="noStrike">
                <a:solidFill>
                  <a:schemeClr val="dk1">
                    <a:tint val="75000"/>
                  </a:schemeClr>
                </a:solidFill>
                <a:effectLst/>
                <a:uFillTx/>
                <a:latin typeface="Calibri"/>
              </a:defRPr>
            </a:lvl1pPr>
          </a:lstStyle>
          <a:p>
            <a:pPr indent="0" algn="r" defTabSz="914400">
              <a:lnSpc>
                <a:spcPct val="100000"/>
              </a:lnSpc>
              <a:buNone/>
              <a:tabLst>
                <a:tab algn="l" pos="0"/>
              </a:tabLst>
            </a:pPr>
            <a:fld id="{6E8F28C0-9EEC-4F3F-8B26-5EFF0EDA785B}" type="slidenum">
              <a:rPr lang="en-US" sz="1200" b="0" u="none" strike="noStrike">
                <a:solidFill>
                  <a:schemeClr val="dk1">
                    <a:tint val="75000"/>
                  </a:schemeClr>
                </a:solidFill>
                <a:effectLst/>
                <a:uFillTx/>
                <a:latin typeface="Calibri"/>
              </a:rPr>
              <a:t>&lt;number&gt;</a:t>
            </a:fld>
            <a:endParaRPr lang="en-US" sz="1200" b="0" u="none" strike="noStrik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sv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sv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svg"/><Relationship Id="rId3" Type="http://schemas.openxmlformats.org/officeDocument/2006/relationships/image" Target="../media/image9.pn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sv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2.png"/><Relationship Id="rId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sv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svg"/><Relationship Id="rId3" Type="http://schemas.openxmlformats.org/officeDocument/2006/relationships/image" Target="../media/image13.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5a40"/>
        </a:solidFill>
      </p:bgPr>
    </p:bg>
    <p:spTree>
      <p:nvGrpSpPr>
        <p:cNvPr id="1" name=""/>
        <p:cNvGrpSpPr/>
        <p:nvPr/>
      </p:nvGrpSpPr>
      <p:grpSpPr>
        <a:xfrm>
          <a:off x="0" y="0"/>
          <a:ext cx="0" cy="0"/>
          <a:chOff x="0" y="0"/>
          <a:chExt cx="0" cy="0"/>
        </a:xfrm>
      </p:grpSpPr>
      <p:grpSp>
        <p:nvGrpSpPr>
          <p:cNvPr id="61" name="Group 2"/>
          <p:cNvGrpSpPr/>
          <p:nvPr/>
        </p:nvGrpSpPr>
        <p:grpSpPr>
          <a:xfrm>
            <a:off x="0" y="-12600"/>
            <a:ext cx="11200680" cy="10298880"/>
            <a:chOff x="0" y="-12600"/>
            <a:chExt cx="11200680" cy="10298880"/>
          </a:xfrm>
        </p:grpSpPr>
        <p:sp>
          <p:nvSpPr>
            <p:cNvPr id="62" name="Freeform 3"/>
            <p:cNvSpPr/>
            <p:nvPr/>
          </p:nvSpPr>
          <p:spPr>
            <a:xfrm>
              <a:off x="0" y="-12600"/>
              <a:ext cx="11200680" cy="10298880"/>
            </a:xfrm>
            <a:custGeom>
              <a:avLst/>
              <a:gdLst>
                <a:gd name="textAreaLeft" fmla="*/ 0 w 11200680"/>
                <a:gd name="textAreaRight" fmla="*/ 11201400 w 11200680"/>
                <a:gd name="textAreaTop" fmla="*/ 0 h 10298880"/>
                <a:gd name="textAreaBottom" fmla="*/ 10299600 h 10298880"/>
              </a:gdLst>
              <a:ahLst/>
              <a:cxnLst/>
              <a:rect l="textAreaLeft" t="textAreaTop" r="textAreaRight" b="textAreaBottom"/>
              <a:pathLst>
                <a:path w="963348" h="885799">
                  <a:moveTo>
                    <a:pt x="0" y="0"/>
                  </a:moveTo>
                  <a:lnTo>
                    <a:pt x="963348" y="0"/>
                  </a:lnTo>
                  <a:lnTo>
                    <a:pt x="963348" y="885799"/>
                  </a:lnTo>
                  <a:lnTo>
                    <a:pt x="0" y="885799"/>
                  </a:lnTo>
                  <a:close/>
                </a:path>
              </a:pathLst>
            </a:custGeom>
            <a:solidFill>
              <a:srgbClr val="23422a"/>
            </a:solidFill>
            <a:ln w="12700">
              <a:solidFill>
                <a:srgbClr val="000000"/>
              </a:solidFill>
              <a:round/>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ffffff"/>
                </a:solidFill>
                <a:effectLst/>
                <a:uFillTx/>
                <a:latin typeface="Arial"/>
              </a:endParaRPr>
            </a:p>
          </p:txBody>
        </p:sp>
      </p:grpSp>
      <p:grpSp>
        <p:nvGrpSpPr>
          <p:cNvPr id="63" name="Group 4"/>
          <p:cNvGrpSpPr/>
          <p:nvPr/>
        </p:nvGrpSpPr>
        <p:grpSpPr>
          <a:xfrm>
            <a:off x="11201040" y="0"/>
            <a:ext cx="7086600" cy="10286640"/>
            <a:chOff x="11201040" y="0"/>
            <a:chExt cx="7086600" cy="10286640"/>
          </a:xfrm>
        </p:grpSpPr>
        <p:pic>
          <p:nvPicPr>
            <p:cNvPr id="64" name=""/>
            <p:cNvPicPr/>
            <p:nvPr/>
          </p:nvPicPr>
          <p:blipFill>
            <a:blip r:embed="rId1"/>
            <a:stretch/>
          </p:blipFill>
          <p:spPr>
            <a:xfrm>
              <a:off x="11201040" y="0"/>
              <a:ext cx="7086600" cy="10286640"/>
            </a:xfrm>
            <a:prstGeom prst="rect">
              <a:avLst/>
            </a:prstGeom>
            <a:noFill/>
            <a:ln w="0">
              <a:noFill/>
            </a:ln>
          </p:spPr>
        </p:pic>
      </p:grpSp>
      <p:sp>
        <p:nvSpPr>
          <p:cNvPr id="65" name="TextBox 6"/>
          <p:cNvSpPr/>
          <p:nvPr/>
        </p:nvSpPr>
        <p:spPr>
          <a:xfrm>
            <a:off x="540000" y="7920000"/>
            <a:ext cx="6885720" cy="3137040"/>
          </a:xfrm>
          <a:prstGeom prst="rect">
            <a:avLst/>
          </a:prstGeom>
          <a:noFill/>
          <a:ln w="0">
            <a:noFill/>
          </a:ln>
        </p:spPr>
        <p:style>
          <a:lnRef idx="0"/>
          <a:fillRef idx="0"/>
          <a:effectRef idx="0"/>
          <a:fontRef idx="minor"/>
        </p:style>
        <p:txBody>
          <a:bodyPr lIns="0" rIns="0" tIns="0" bIns="0" anchor="t">
            <a:spAutoFit/>
          </a:bodyPr>
          <a:p>
            <a:pPr defTabSz="914400">
              <a:lnSpc>
                <a:spcPts val="4941"/>
              </a:lnSpc>
              <a:tabLst>
                <a:tab algn="l" pos="0"/>
              </a:tabLst>
            </a:pPr>
            <a:endParaRPr lang="en-US" sz="3800" b="0" u="none" strike="noStrike">
              <a:solidFill>
                <a:srgbClr val="ffffff"/>
              </a:solidFill>
              <a:effectLst/>
              <a:uFillTx/>
              <a:latin typeface="Arial"/>
            </a:endParaRPr>
          </a:p>
          <a:p>
            <a:pPr defTabSz="914400">
              <a:lnSpc>
                <a:spcPts val="4941"/>
              </a:lnSpc>
              <a:tabLst>
                <a:tab algn="l" pos="0"/>
              </a:tabLst>
            </a:pPr>
            <a:r>
              <a:rPr lang="en-US" sz="3800" b="0" u="none" spc="-57" strike="noStrike">
                <a:solidFill>
                  <a:srgbClr val="f4f5f0"/>
                </a:solidFill>
                <a:effectLst/>
                <a:uFillTx/>
                <a:latin typeface="Helvetica World"/>
                <a:ea typeface="Helvetica World"/>
              </a:rPr>
              <a:t>Presented By: Bishnu Neupane</a:t>
            </a:r>
            <a:endParaRPr lang="en-US" sz="3800" b="0" u="none" strike="noStrike">
              <a:solidFill>
                <a:srgbClr val="ffffff"/>
              </a:solidFill>
              <a:effectLst/>
              <a:uFillTx/>
              <a:latin typeface="Arial"/>
            </a:endParaRPr>
          </a:p>
          <a:p>
            <a:pPr defTabSz="914400">
              <a:lnSpc>
                <a:spcPts val="4941"/>
              </a:lnSpc>
              <a:tabLst>
                <a:tab algn="l" pos="0"/>
              </a:tabLst>
            </a:pPr>
            <a:r>
              <a:rPr lang="en-US" sz="3800" b="0" u="none" spc="-57" strike="noStrike">
                <a:solidFill>
                  <a:srgbClr val="f4f5f0"/>
                </a:solidFill>
                <a:effectLst/>
                <a:uFillTx/>
                <a:latin typeface="Helvetica World"/>
                <a:ea typeface="Helvetica World"/>
              </a:rPr>
              <a:t>Class 12 Computer Science</a:t>
            </a:r>
            <a:endParaRPr lang="en-US" sz="3800" b="0" u="none" strike="noStrike">
              <a:solidFill>
                <a:srgbClr val="ffffff"/>
              </a:solidFill>
              <a:effectLst/>
              <a:uFillTx/>
              <a:latin typeface="Arial"/>
            </a:endParaRPr>
          </a:p>
          <a:p>
            <a:pPr defTabSz="914400">
              <a:lnSpc>
                <a:spcPts val="4941"/>
              </a:lnSpc>
              <a:tabLst>
                <a:tab algn="l" pos="0"/>
              </a:tabLst>
            </a:pPr>
            <a:endParaRPr lang="en-US" sz="3800" b="0" u="none" strike="noStrike">
              <a:solidFill>
                <a:srgbClr val="ffffff"/>
              </a:solidFill>
              <a:effectLst/>
              <a:uFillTx/>
              <a:latin typeface="Arial"/>
            </a:endParaRPr>
          </a:p>
          <a:p>
            <a:pPr defTabSz="914400">
              <a:lnSpc>
                <a:spcPts val="4941"/>
              </a:lnSpc>
              <a:tabLst>
                <a:tab algn="l" pos="0"/>
              </a:tabLst>
            </a:pPr>
            <a:endParaRPr lang="en-US" sz="3800" b="0" u="none" strike="noStrike">
              <a:solidFill>
                <a:srgbClr val="ffffff"/>
              </a:solidFill>
              <a:effectLst/>
              <a:uFillTx/>
              <a:latin typeface="Arial"/>
            </a:endParaRPr>
          </a:p>
        </p:txBody>
      </p:sp>
      <p:sp>
        <p:nvSpPr>
          <p:cNvPr id="66" name="TextBox 7"/>
          <p:cNvSpPr/>
          <p:nvPr/>
        </p:nvSpPr>
        <p:spPr>
          <a:xfrm>
            <a:off x="675360" y="975240"/>
            <a:ext cx="9753840" cy="1998360"/>
          </a:xfrm>
          <a:prstGeom prst="rect">
            <a:avLst/>
          </a:prstGeom>
          <a:noFill/>
          <a:ln w="0">
            <a:noFill/>
          </a:ln>
        </p:spPr>
        <p:style>
          <a:lnRef idx="0"/>
          <a:fillRef idx="0"/>
          <a:effectRef idx="0"/>
          <a:fontRef idx="minor"/>
        </p:style>
        <p:txBody>
          <a:bodyPr lIns="0" rIns="0" tIns="0" bIns="0" anchor="t">
            <a:spAutoFit/>
          </a:bodyPr>
          <a:p>
            <a:pPr defTabSz="914400">
              <a:lnSpc>
                <a:spcPts val="14956"/>
              </a:lnSpc>
              <a:tabLst>
                <a:tab algn="l" pos="0"/>
              </a:tabLst>
            </a:pPr>
            <a:r>
              <a:rPr lang="en-US" sz="14960" b="0" u="none" spc="-524" strike="noStrike">
                <a:solidFill>
                  <a:srgbClr val="f4f5f0"/>
                </a:solidFill>
                <a:effectLst/>
                <a:uFillTx/>
                <a:latin typeface="Georgia Pro Condensed"/>
                <a:ea typeface="Georgia Pro Condensed"/>
              </a:rPr>
              <a:t>Big Data</a:t>
            </a:r>
            <a:endParaRPr lang="en-US" sz="14960" b="0" u="none" strike="noStrike">
              <a:solidFill>
                <a:srgbClr val="ffffff"/>
              </a:solidFill>
              <a:effectLst/>
              <a:uFillTx/>
              <a:latin typeface="Arial"/>
            </a:endParaRPr>
          </a:p>
        </p:txBody>
      </p:sp>
      <p:sp>
        <p:nvSpPr>
          <p:cNvPr id="67" name="Freeform 8"/>
          <p:cNvSpPr/>
          <p:nvPr/>
        </p:nvSpPr>
        <p:spPr>
          <a:xfrm rot="18483000">
            <a:off x="8947440" y="7656120"/>
            <a:ext cx="2111760" cy="1858320"/>
          </a:xfrm>
          <a:custGeom>
            <a:avLst/>
            <a:gdLst>
              <a:gd name="textAreaLeft" fmla="*/ 0 w 2111760"/>
              <a:gd name="textAreaRight" fmla="*/ 2112480 w 2111760"/>
              <a:gd name="textAreaTop" fmla="*/ 0 h 1858320"/>
              <a:gd name="textAreaBottom" fmla="*/ 1859040 h 1858320"/>
            </a:gdLst>
            <a:ahLst/>
            <a:cxnLst/>
            <a:rect l="textAreaLeft" t="textAreaTop" r="textAreaRight" b="textAreaBottom"/>
            <a:pathLst>
              <a:path w="2112604" h="1859092">
                <a:moveTo>
                  <a:pt x="0" y="0"/>
                </a:moveTo>
                <a:lnTo>
                  <a:pt x="2112604" y="0"/>
                </a:lnTo>
                <a:lnTo>
                  <a:pt x="2112604" y="1859091"/>
                </a:lnTo>
                <a:lnTo>
                  <a:pt x="0" y="1859091"/>
                </a:lnTo>
                <a:lnTo>
                  <a:pt x="0" y="0"/>
                </a:lnTo>
                <a:close/>
              </a:path>
            </a:pathLst>
          </a:custGeom>
          <a:blipFill rotWithShape="0">
            <a:blip r:embed="rId2">
              <a:extLst>
                <a:ext uri="{96DAC541-7B7A-43D3-8B79-37D633B846F1}">
                  <asvg:svgBlip xmlns:asvg="http://schemas.microsoft.com/office/drawing/2016/SVG/main" r:embed="rId3"/>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7c4a0"/>
        </a:solidFill>
      </p:bgPr>
    </p:bg>
    <p:spTree>
      <p:nvGrpSpPr>
        <p:cNvPr id="1" name=""/>
        <p:cNvGrpSpPr/>
        <p:nvPr/>
      </p:nvGrpSpPr>
      <p:grpSpPr>
        <a:xfrm>
          <a:off x="0" y="0"/>
          <a:ext cx="0" cy="0"/>
          <a:chOff x="0" y="0"/>
          <a:chExt cx="0" cy="0"/>
        </a:xfrm>
      </p:grpSpPr>
      <p:grpSp>
        <p:nvGrpSpPr>
          <p:cNvPr id="68" name="Group 2"/>
          <p:cNvGrpSpPr/>
          <p:nvPr/>
        </p:nvGrpSpPr>
        <p:grpSpPr>
          <a:xfrm>
            <a:off x="666720" y="449640"/>
            <a:ext cx="17620920" cy="9837000"/>
            <a:chOff x="666720" y="449640"/>
            <a:chExt cx="17620920" cy="9837000"/>
          </a:xfrm>
        </p:grpSpPr>
        <p:sp>
          <p:nvSpPr>
            <p:cNvPr id="69" name="Freeform 3"/>
            <p:cNvSpPr/>
            <p:nvPr/>
          </p:nvSpPr>
          <p:spPr>
            <a:xfrm>
              <a:off x="666720" y="666720"/>
              <a:ext cx="11212920" cy="5992920"/>
            </a:xfrm>
            <a:custGeom>
              <a:avLst/>
              <a:gdLst>
                <a:gd name="textAreaLeft" fmla="*/ 0 w 11212920"/>
                <a:gd name="textAreaRight" fmla="*/ 11213640 w 11212920"/>
                <a:gd name="textAreaTop" fmla="*/ 0 h 5992920"/>
                <a:gd name="textAreaBottom" fmla="*/ 5993640 h 5992920"/>
              </a:gdLst>
              <a:ahLst/>
              <a:cxnLst/>
              <a:rect l="textAreaLeft" t="textAreaTop" r="textAreaRight" b="textAreaBottom"/>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527357"/>
            </a:solid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ffffff"/>
                </a:solidFill>
                <a:effectLst/>
                <a:uFillTx/>
                <a:latin typeface="Arial"/>
              </a:endParaRPr>
            </a:p>
          </p:txBody>
        </p:sp>
        <p:sp>
          <p:nvSpPr>
            <p:cNvPr id="70" name="TextBox 4"/>
            <p:cNvSpPr/>
            <p:nvPr/>
          </p:nvSpPr>
          <p:spPr>
            <a:xfrm>
              <a:off x="666720" y="449640"/>
              <a:ext cx="16953840" cy="91699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359"/>
                </a:lnSpc>
                <a:tabLst>
                  <a:tab algn="l" pos="0"/>
                </a:tabLst>
              </a:pPr>
              <a:endParaRPr lang="en-US" sz="1800" b="0" u="none" strike="noStrike">
                <a:solidFill>
                  <a:schemeClr val="dk1"/>
                </a:solidFill>
                <a:effectLst/>
                <a:uFillTx/>
                <a:latin typeface="Calibri"/>
              </a:endParaRPr>
            </a:p>
          </p:txBody>
        </p:sp>
        <p:pic>
          <p:nvPicPr>
            <p:cNvPr id="71" name=""/>
            <p:cNvPicPr/>
            <p:nvPr/>
          </p:nvPicPr>
          <p:blipFill>
            <a:blip r:embed="rId1"/>
            <a:stretch/>
          </p:blipFill>
          <p:spPr>
            <a:xfrm>
              <a:off x="9758520" y="5489280"/>
              <a:ext cx="8529120" cy="4797360"/>
            </a:xfrm>
            <a:prstGeom prst="rect">
              <a:avLst/>
            </a:prstGeom>
            <a:noFill/>
            <a:ln w="0">
              <a:noFill/>
            </a:ln>
          </p:spPr>
        </p:pic>
      </p:grpSp>
      <p:grpSp>
        <p:nvGrpSpPr>
          <p:cNvPr id="72" name="Group 5"/>
          <p:cNvGrpSpPr/>
          <p:nvPr/>
        </p:nvGrpSpPr>
        <p:grpSpPr>
          <a:xfrm>
            <a:off x="1800360" y="1497960"/>
            <a:ext cx="12943800" cy="3682800"/>
            <a:chOff x="1800360" y="1497960"/>
            <a:chExt cx="12943800" cy="3682800"/>
          </a:xfrm>
        </p:grpSpPr>
        <p:sp>
          <p:nvSpPr>
            <p:cNvPr id="73" name="TextBox 6"/>
            <p:cNvSpPr/>
            <p:nvPr/>
          </p:nvSpPr>
          <p:spPr>
            <a:xfrm>
              <a:off x="1800360" y="1497960"/>
              <a:ext cx="12943800" cy="1276560"/>
            </a:xfrm>
            <a:prstGeom prst="rect">
              <a:avLst/>
            </a:prstGeom>
            <a:noFill/>
            <a:ln w="0">
              <a:noFill/>
            </a:ln>
          </p:spPr>
          <p:style>
            <a:lnRef idx="0"/>
            <a:fillRef idx="0"/>
            <a:effectRef idx="0"/>
            <a:fontRef idx="minor"/>
          </p:style>
          <p:txBody>
            <a:bodyPr lIns="0" rIns="0" tIns="0" bIns="0" anchor="t">
              <a:spAutoFit/>
            </a:bodyPr>
            <a:p>
              <a:pPr defTabSz="914400">
                <a:lnSpc>
                  <a:spcPts val="10400"/>
                </a:lnSpc>
                <a:tabLst>
                  <a:tab algn="l" pos="0"/>
                </a:tabLst>
              </a:pPr>
              <a:r>
                <a:rPr lang="en-US" sz="8000" b="0" u="none" spc="-241" strike="noStrike">
                  <a:solidFill>
                    <a:srgbClr val="f4f5f0"/>
                  </a:solidFill>
                  <a:effectLst/>
                  <a:uFillTx/>
                  <a:latin typeface="Georgia Pro Condensed"/>
                  <a:ea typeface="Georgia Pro Condensed"/>
                </a:rPr>
                <a:t>What is Big Data?</a:t>
              </a:r>
              <a:endParaRPr lang="en-US" sz="8000" b="0" u="none" strike="noStrike">
                <a:solidFill>
                  <a:srgbClr val="000000"/>
                </a:solidFill>
                <a:effectLst/>
                <a:uFillTx/>
                <a:latin typeface="Arial"/>
              </a:endParaRPr>
            </a:p>
          </p:txBody>
        </p:sp>
        <p:sp>
          <p:nvSpPr>
            <p:cNvPr id="74" name="TextBox 7"/>
            <p:cNvSpPr/>
            <p:nvPr/>
          </p:nvSpPr>
          <p:spPr>
            <a:xfrm>
              <a:off x="1800360" y="3202920"/>
              <a:ext cx="12943800" cy="42552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A lot of data and information</a:t>
              </a:r>
              <a:endParaRPr lang="en-US" sz="2500" b="0" u="none" strike="noStrike">
                <a:solidFill>
                  <a:srgbClr val="000000"/>
                </a:solidFill>
                <a:effectLst/>
                <a:uFillTx/>
                <a:latin typeface="Arial"/>
              </a:endParaRPr>
            </a:p>
          </p:txBody>
        </p:sp>
        <p:sp>
          <p:nvSpPr>
            <p:cNvPr id="75" name="TextBox 8"/>
            <p:cNvSpPr/>
            <p:nvPr/>
          </p:nvSpPr>
          <p:spPr>
            <a:xfrm>
              <a:off x="1800360" y="3856680"/>
              <a:ext cx="10133280" cy="1324080"/>
            </a:xfrm>
            <a:prstGeom prst="rect">
              <a:avLst/>
            </a:prstGeom>
            <a:noFill/>
            <a:ln w="0">
              <a:noFill/>
            </a:ln>
          </p:spPr>
          <p:style>
            <a:lnRef idx="0"/>
            <a:fillRef idx="0"/>
            <a:effectRef idx="0"/>
            <a:fontRef idx="minor"/>
          </p:style>
          <p:txBody>
            <a:bodyPr lIns="0" rIns="0" tIns="0" bIns="0" anchor="t">
              <a:spAutoFit/>
            </a:bodyPr>
            <a:p>
              <a:pPr defTabSz="914400">
                <a:lnSpc>
                  <a:spcPts val="3498"/>
                </a:lnSpc>
                <a:tabLst>
                  <a:tab algn="l" pos="0"/>
                </a:tabLst>
              </a:pPr>
              <a:r>
                <a:rPr lang="en-US" sz="2500" b="1" u="none" spc="-37" strike="noStrike">
                  <a:solidFill>
                    <a:srgbClr val="f4f5f0"/>
                  </a:solidFill>
                  <a:effectLst/>
                  <a:uFillTx/>
                  <a:latin typeface="Helvetica World Bold"/>
                  <a:ea typeface="Helvetica World Bold"/>
                </a:rPr>
                <a:t>Big Data</a:t>
              </a:r>
              <a:r>
                <a:rPr lang="en-US" sz="2500" b="0" u="none" spc="-37" strike="noStrike">
                  <a:solidFill>
                    <a:srgbClr val="f4f5f0"/>
                  </a:solidFill>
                  <a:effectLst/>
                  <a:uFillTx/>
                  <a:latin typeface="Helvetica World"/>
                  <a:ea typeface="Helvetica World"/>
                </a:rPr>
                <a:t> refers to large sets of data that cannot be processed easily. It includes data from various sources, such as social media, online transactions, and sensors.</a:t>
              </a:r>
              <a:endParaRPr lang="en-US" sz="2500" b="0" u="none" strike="noStrike">
                <a:solidFill>
                  <a:srgbClr val="000000"/>
                </a:solidFill>
                <a:effectLst/>
                <a:uFillTx/>
                <a:latin typeface="Arial"/>
              </a:endParaRPr>
            </a:p>
          </p:txBody>
        </p:sp>
      </p:grpSp>
      <p:sp>
        <p:nvSpPr>
          <p:cNvPr id="76" name="Freeform 9"/>
          <p:cNvSpPr/>
          <p:nvPr/>
        </p:nvSpPr>
        <p:spPr>
          <a:xfrm rot="18483000">
            <a:off x="15210360" y="7635240"/>
            <a:ext cx="2111760" cy="1858320"/>
          </a:xfrm>
          <a:custGeom>
            <a:avLst/>
            <a:gdLst>
              <a:gd name="textAreaLeft" fmla="*/ 0 w 2111760"/>
              <a:gd name="textAreaRight" fmla="*/ 2112480 w 2111760"/>
              <a:gd name="textAreaTop" fmla="*/ 0 h 1858320"/>
              <a:gd name="textAreaBottom" fmla="*/ 1859040 h 1858320"/>
            </a:gdLst>
            <a:ahLst/>
            <a:cxnLst/>
            <a:rect l="textAreaLeft" t="textAreaTop" r="textAreaRight" b="textAreaBottom"/>
            <a:pathLst>
              <a:path w="2112604" h="1859092">
                <a:moveTo>
                  <a:pt x="0" y="0"/>
                </a:moveTo>
                <a:lnTo>
                  <a:pt x="2112605" y="0"/>
                </a:lnTo>
                <a:lnTo>
                  <a:pt x="2112605" y="1859092"/>
                </a:lnTo>
                <a:lnTo>
                  <a:pt x="0" y="1859092"/>
                </a:lnTo>
                <a:lnTo>
                  <a:pt x="0" y="0"/>
                </a:lnTo>
                <a:close/>
              </a:path>
            </a:pathLst>
          </a:custGeom>
          <a:blipFill rotWithShape="0">
            <a:blip r:embed="rId2">
              <a:extLst>
                <a:ext uri="{96DAC541-7B7A-43D3-8B79-37D633B846F1}">
                  <asvg:svgBlip xmlns:asvg="http://schemas.microsoft.com/office/drawing/2016/SVG/main" r:embed="rId3"/>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000000"/>
              </a:solidFill>
              <a:effectLst/>
              <a:uFillTx/>
              <a:latin typeface="Arial"/>
            </a:endParaRPr>
          </a:p>
        </p:txBody>
      </p:sp>
    </p:spTree>
  </p:cSld>
  <mc:AlternateContent>
    <mc:Choice Requires="p14">
      <p:transition spd="slow" p14:dur="2000">
        <p:wipe dir="u"/>
      </p:transition>
    </mc:Choice>
    <mc:Fallback>
      <p:transition spd="slow">
        <p:wipe dir="u"/>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5a40"/>
        </a:solidFill>
      </p:bgPr>
    </p:bg>
    <p:spTree>
      <p:nvGrpSpPr>
        <p:cNvPr id="1" name=""/>
        <p:cNvGrpSpPr/>
        <p:nvPr/>
      </p:nvGrpSpPr>
      <p:grpSpPr>
        <a:xfrm>
          <a:off x="0" y="0"/>
          <a:ext cx="0" cy="0"/>
          <a:chOff x="0" y="0"/>
          <a:chExt cx="0" cy="0"/>
        </a:xfrm>
      </p:grpSpPr>
      <p:grpSp>
        <p:nvGrpSpPr>
          <p:cNvPr id="77" name="Group 2"/>
          <p:cNvGrpSpPr/>
          <p:nvPr/>
        </p:nvGrpSpPr>
        <p:grpSpPr>
          <a:xfrm>
            <a:off x="540000" y="180000"/>
            <a:ext cx="16953840" cy="9169920"/>
            <a:chOff x="540000" y="180000"/>
            <a:chExt cx="16953840" cy="9169920"/>
          </a:xfrm>
        </p:grpSpPr>
        <p:sp>
          <p:nvSpPr>
            <p:cNvPr id="78" name="Freeform 3"/>
            <p:cNvSpPr/>
            <p:nvPr/>
          </p:nvSpPr>
          <p:spPr>
            <a:xfrm>
              <a:off x="540000" y="397080"/>
              <a:ext cx="16953840" cy="8952840"/>
            </a:xfrm>
            <a:custGeom>
              <a:avLst/>
              <a:gdLst>
                <a:gd name="textAreaLeft" fmla="*/ 0 w 16953840"/>
                <a:gd name="textAreaRight" fmla="*/ 16954560 w 16953840"/>
                <a:gd name="textAreaTop" fmla="*/ 0 h 8952840"/>
                <a:gd name="textAreaBottom" fmla="*/ 8953560 h 8952840"/>
              </a:gdLst>
              <a:ahLst/>
              <a:cxnLst/>
              <a:rect l="textAreaLeft" t="textAreaTop" r="textAreaRight" b="textAreaBottom"/>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23422a"/>
            </a:solid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ffffff"/>
                </a:solidFill>
                <a:effectLst/>
                <a:uFillTx/>
                <a:latin typeface="Arial"/>
              </a:endParaRPr>
            </a:p>
          </p:txBody>
        </p:sp>
        <p:sp>
          <p:nvSpPr>
            <p:cNvPr id="79" name="TextBox 4"/>
            <p:cNvSpPr/>
            <p:nvPr/>
          </p:nvSpPr>
          <p:spPr>
            <a:xfrm>
              <a:off x="540000" y="180000"/>
              <a:ext cx="16953840" cy="91699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359"/>
                </a:lnSpc>
                <a:tabLst>
                  <a:tab algn="l" pos="0"/>
                </a:tabLst>
              </a:pPr>
              <a:endParaRPr lang="en-US" sz="1800" b="0" u="none" strike="noStrike">
                <a:solidFill>
                  <a:schemeClr val="dk1"/>
                </a:solidFill>
                <a:effectLst/>
                <a:uFillTx/>
                <a:latin typeface="Calibri"/>
              </a:endParaRPr>
            </a:p>
          </p:txBody>
        </p:sp>
      </p:grpSp>
      <p:grpSp>
        <p:nvGrpSpPr>
          <p:cNvPr id="80" name="Group 5"/>
          <p:cNvGrpSpPr/>
          <p:nvPr/>
        </p:nvGrpSpPr>
        <p:grpSpPr>
          <a:xfrm>
            <a:off x="720000" y="757440"/>
            <a:ext cx="9340920" cy="1823400"/>
            <a:chOff x="720000" y="757440"/>
            <a:chExt cx="9340920" cy="1823400"/>
          </a:xfrm>
        </p:grpSpPr>
        <p:sp>
          <p:nvSpPr>
            <p:cNvPr id="81" name="TextBox 6"/>
            <p:cNvSpPr/>
            <p:nvPr/>
          </p:nvSpPr>
          <p:spPr>
            <a:xfrm>
              <a:off x="720000" y="757440"/>
              <a:ext cx="9291600" cy="1320840"/>
            </a:xfrm>
            <a:prstGeom prst="rect">
              <a:avLst/>
            </a:prstGeom>
            <a:noFill/>
            <a:ln w="0">
              <a:noFill/>
            </a:ln>
          </p:spPr>
          <p:style>
            <a:lnRef idx="0"/>
            <a:fillRef idx="0"/>
            <a:effectRef idx="0"/>
            <a:fontRef idx="minor"/>
          </p:style>
          <p:txBody>
            <a:bodyPr lIns="0" rIns="0" tIns="0" bIns="0" anchor="t">
              <a:spAutoFit/>
            </a:bodyPr>
            <a:p>
              <a:pPr defTabSz="914400">
                <a:lnSpc>
                  <a:spcPts val="10400"/>
                </a:lnSpc>
                <a:tabLst>
                  <a:tab algn="l" pos="0"/>
                </a:tabLst>
              </a:pPr>
              <a:r>
                <a:rPr lang="en-US" sz="8000" b="0" u="sng" spc="-241" strike="noStrike">
                  <a:solidFill>
                    <a:srgbClr val="f4f5f0"/>
                  </a:solidFill>
                  <a:effectLst/>
                  <a:uFillTx/>
                  <a:latin typeface="Georgia Pro Condensed"/>
                  <a:ea typeface="Georgia Pro Condensed"/>
                </a:rPr>
                <a:t>Features of Big Data</a:t>
              </a:r>
              <a:endParaRPr lang="en-US" sz="8000" b="0" u="none" strike="noStrike">
                <a:solidFill>
                  <a:srgbClr val="ffffff"/>
                </a:solidFill>
                <a:effectLst/>
                <a:uFillTx/>
                <a:latin typeface="Arial"/>
              </a:endParaRPr>
            </a:p>
          </p:txBody>
        </p:sp>
        <p:sp>
          <p:nvSpPr>
            <p:cNvPr id="82" name="TextBox 7"/>
            <p:cNvSpPr/>
            <p:nvPr/>
          </p:nvSpPr>
          <p:spPr>
            <a:xfrm>
              <a:off x="769320" y="2199960"/>
              <a:ext cx="9291600" cy="38088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i="1" u="none" spc="-37" strike="noStrike">
                  <a:solidFill>
                    <a:srgbClr val="f4f5f0"/>
                  </a:solidFill>
                  <a:effectLst/>
                  <a:uFillTx/>
                  <a:latin typeface="Helvetica World Bold"/>
                  <a:ea typeface="Helvetica World Bold"/>
                </a:rPr>
                <a:t>Understanding the key characteristics</a:t>
              </a:r>
              <a:endParaRPr lang="en-US" sz="2500" b="0" u="none" strike="noStrike">
                <a:solidFill>
                  <a:srgbClr val="ffffff"/>
                </a:solidFill>
                <a:effectLst/>
                <a:uFillTx/>
                <a:latin typeface="Arial"/>
              </a:endParaRPr>
            </a:p>
          </p:txBody>
        </p:sp>
      </p:grpSp>
      <p:grpSp>
        <p:nvGrpSpPr>
          <p:cNvPr id="83" name="Group 8"/>
          <p:cNvGrpSpPr/>
          <p:nvPr/>
        </p:nvGrpSpPr>
        <p:grpSpPr>
          <a:xfrm>
            <a:off x="6671880" y="2520000"/>
            <a:ext cx="4307760" cy="2605680"/>
            <a:chOff x="6671880" y="2520000"/>
            <a:chExt cx="4307760" cy="2605680"/>
          </a:xfrm>
        </p:grpSpPr>
        <p:sp>
          <p:nvSpPr>
            <p:cNvPr id="84" name="TextBox 9"/>
            <p:cNvSpPr/>
            <p:nvPr/>
          </p:nvSpPr>
          <p:spPr>
            <a:xfrm>
              <a:off x="6671880" y="2520000"/>
              <a:ext cx="430776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Volume</a:t>
              </a:r>
              <a:endParaRPr lang="en-US" sz="2500" b="0" u="none" strike="noStrike">
                <a:solidFill>
                  <a:srgbClr val="ffffff"/>
                </a:solidFill>
                <a:effectLst/>
                <a:uFillTx/>
                <a:latin typeface="Arial"/>
              </a:endParaRPr>
            </a:p>
          </p:txBody>
        </p:sp>
        <p:sp>
          <p:nvSpPr>
            <p:cNvPr id="85" name="TextBox 10"/>
            <p:cNvSpPr/>
            <p:nvPr/>
          </p:nvSpPr>
          <p:spPr>
            <a:xfrm>
              <a:off x="6671880" y="3315240"/>
              <a:ext cx="4307760" cy="181044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Big Data involves </a:t>
              </a:r>
              <a:r>
                <a:rPr lang="en-US" sz="2000" b="1" u="none" spc="-31" strike="noStrike">
                  <a:solidFill>
                    <a:srgbClr val="f4f5f0"/>
                  </a:solidFill>
                  <a:effectLst/>
                  <a:uFillTx/>
                  <a:latin typeface="Helvetica World Bold"/>
                  <a:ea typeface="Helvetica World Bold"/>
                </a:rPr>
                <a:t>massive amounts of information</a:t>
              </a:r>
              <a:r>
                <a:rPr lang="en-US" sz="2000" b="0" u="none" spc="-31" strike="noStrike">
                  <a:solidFill>
                    <a:srgbClr val="f4f5f0"/>
                  </a:solidFill>
                  <a:effectLst/>
                  <a:uFillTx/>
                  <a:latin typeface="Helvetica World"/>
                  <a:ea typeface="Helvetica World"/>
                </a:rPr>
                <a:t> that can exceed terabytes. This large volume of data comes from various sources, making it difficult to manage using traditional methods.</a:t>
              </a:r>
              <a:endParaRPr lang="en-US" sz="2000" b="0" u="none" strike="noStrike">
                <a:solidFill>
                  <a:srgbClr val="ffffff"/>
                </a:solidFill>
                <a:effectLst/>
                <a:uFillTx/>
                <a:latin typeface="Arial"/>
              </a:endParaRPr>
            </a:p>
          </p:txBody>
        </p:sp>
      </p:grpSp>
      <p:grpSp>
        <p:nvGrpSpPr>
          <p:cNvPr id="86" name="Group 11"/>
          <p:cNvGrpSpPr/>
          <p:nvPr/>
        </p:nvGrpSpPr>
        <p:grpSpPr>
          <a:xfrm>
            <a:off x="1210320" y="5890320"/>
            <a:ext cx="4009320" cy="2929320"/>
            <a:chOff x="1210320" y="5890320"/>
            <a:chExt cx="4009320" cy="2929320"/>
          </a:xfrm>
        </p:grpSpPr>
        <p:sp>
          <p:nvSpPr>
            <p:cNvPr id="87" name="TextBox 12"/>
            <p:cNvSpPr/>
            <p:nvPr/>
          </p:nvSpPr>
          <p:spPr>
            <a:xfrm>
              <a:off x="1210320" y="589032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Velocity</a:t>
              </a:r>
              <a:endParaRPr lang="en-US" sz="2500" b="0" u="none" strike="noStrike">
                <a:solidFill>
                  <a:srgbClr val="ffffff"/>
                </a:solidFill>
                <a:effectLst/>
                <a:uFillTx/>
                <a:latin typeface="Arial"/>
              </a:endParaRPr>
            </a:p>
          </p:txBody>
        </p:sp>
        <p:sp>
          <p:nvSpPr>
            <p:cNvPr id="88" name="TextBox 13"/>
            <p:cNvSpPr/>
            <p:nvPr/>
          </p:nvSpPr>
          <p:spPr>
            <a:xfrm>
              <a:off x="1210320" y="6685560"/>
              <a:ext cx="4009320" cy="213408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The speed at which data is generated and processed is crucial. </a:t>
              </a:r>
              <a:r>
                <a:rPr lang="en-US" sz="2000" b="1" u="none" spc="-31" strike="noStrike">
                  <a:solidFill>
                    <a:srgbClr val="f4f5f0"/>
                  </a:solidFill>
                  <a:effectLst/>
                  <a:uFillTx/>
                  <a:latin typeface="Helvetica World Bold"/>
                  <a:ea typeface="Helvetica World Bold"/>
                </a:rPr>
                <a:t>Fast data processing</a:t>
              </a:r>
              <a:r>
                <a:rPr lang="en-US" sz="2000" b="0" u="none" spc="-31" strike="noStrike">
                  <a:solidFill>
                    <a:srgbClr val="f4f5f0"/>
                  </a:solidFill>
                  <a:effectLst/>
                  <a:uFillTx/>
                  <a:latin typeface="Helvetica World"/>
                  <a:ea typeface="Helvetica World"/>
                </a:rPr>
                <a:t> allows businesses to respond quickly to new information and changes in their environment.</a:t>
              </a:r>
              <a:endParaRPr lang="en-US" sz="2000" b="0" u="none" strike="noStrike">
                <a:solidFill>
                  <a:srgbClr val="ffffff"/>
                </a:solidFill>
                <a:effectLst/>
                <a:uFillTx/>
                <a:latin typeface="Arial"/>
              </a:endParaRPr>
            </a:p>
          </p:txBody>
        </p:sp>
      </p:grpSp>
      <p:grpSp>
        <p:nvGrpSpPr>
          <p:cNvPr id="89" name="Group 14"/>
          <p:cNvGrpSpPr/>
          <p:nvPr/>
        </p:nvGrpSpPr>
        <p:grpSpPr>
          <a:xfrm>
            <a:off x="12910320" y="6062400"/>
            <a:ext cx="4009320" cy="2577240"/>
            <a:chOff x="12910320" y="6062400"/>
            <a:chExt cx="4009320" cy="2577240"/>
          </a:xfrm>
        </p:grpSpPr>
        <p:sp>
          <p:nvSpPr>
            <p:cNvPr id="90" name="TextBox 15"/>
            <p:cNvSpPr/>
            <p:nvPr/>
          </p:nvSpPr>
          <p:spPr>
            <a:xfrm>
              <a:off x="12910320" y="606240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Variety</a:t>
              </a:r>
              <a:endParaRPr lang="en-US" sz="2500" b="0" u="none" strike="noStrike">
                <a:solidFill>
                  <a:srgbClr val="ffffff"/>
                </a:solidFill>
                <a:effectLst/>
                <a:uFillTx/>
                <a:latin typeface="Arial"/>
              </a:endParaRPr>
            </a:p>
          </p:txBody>
        </p:sp>
        <p:sp>
          <p:nvSpPr>
            <p:cNvPr id="91" name="TextBox 16"/>
            <p:cNvSpPr/>
            <p:nvPr/>
          </p:nvSpPr>
          <p:spPr>
            <a:xfrm>
              <a:off x="12910320" y="6857640"/>
              <a:ext cx="4009320" cy="178200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Big Data comes in many different formats such as text, images, and videos. This </a:t>
              </a:r>
              <a:r>
                <a:rPr lang="en-US" sz="2000" b="1" u="none" spc="-31" strike="noStrike">
                  <a:solidFill>
                    <a:srgbClr val="f4f5f0"/>
                  </a:solidFill>
                  <a:effectLst/>
                  <a:uFillTx/>
                  <a:latin typeface="Helvetica World Bold"/>
                  <a:ea typeface="Helvetica World Bold"/>
                </a:rPr>
                <a:t>diversity of data types</a:t>
              </a:r>
              <a:r>
                <a:rPr lang="en-US" sz="2000" b="0" u="none" spc="-31" strike="noStrike">
                  <a:solidFill>
                    <a:srgbClr val="f4f5f0"/>
                  </a:solidFill>
                  <a:effectLst/>
                  <a:uFillTx/>
                  <a:latin typeface="Helvetica World"/>
                  <a:ea typeface="Helvetica World"/>
                </a:rPr>
                <a:t> requires special tools for effective analysis and storage.</a:t>
              </a:r>
              <a:endParaRPr lang="en-US" sz="2000" b="0" u="none" strike="noStrike">
                <a:solidFill>
                  <a:srgbClr val="ffffff"/>
                </a:solidFill>
                <a:effectLst/>
                <a:uFillTx/>
                <a:latin typeface="Arial"/>
              </a:endParaRPr>
            </a:p>
          </p:txBody>
        </p:sp>
      </p:grpSp>
      <p:sp>
        <p:nvSpPr>
          <p:cNvPr id="92" name="Freeform 17"/>
          <p:cNvSpPr/>
          <p:nvPr/>
        </p:nvSpPr>
        <p:spPr>
          <a:xfrm rot="18483000">
            <a:off x="16099200" y="7952760"/>
            <a:ext cx="2111760" cy="1858320"/>
          </a:xfrm>
          <a:custGeom>
            <a:avLst/>
            <a:gdLst>
              <a:gd name="textAreaLeft" fmla="*/ 0 w 2111760"/>
              <a:gd name="textAreaRight" fmla="*/ 2112480 w 2111760"/>
              <a:gd name="textAreaTop" fmla="*/ 0 h 1858320"/>
              <a:gd name="textAreaBottom" fmla="*/ 1859040 h 1858320"/>
            </a:gdLst>
            <a:ahLst/>
            <a:cxnLst/>
            <a:rect l="textAreaLeft" t="textAreaTop" r="textAreaRight" b="textAreaBottom"/>
            <a:pathLst>
              <a:path w="2112604" h="1859092">
                <a:moveTo>
                  <a:pt x="0" y="0"/>
                </a:moveTo>
                <a:lnTo>
                  <a:pt x="2112605" y="0"/>
                </a:lnTo>
                <a:lnTo>
                  <a:pt x="2112605" y="1859092"/>
                </a:lnTo>
                <a:lnTo>
                  <a:pt x="0" y="1859092"/>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000000"/>
              </a:solidFill>
              <a:effectLst/>
              <a:uFillTx/>
              <a:latin typeface="Arial"/>
            </a:endParaRPr>
          </a:p>
        </p:txBody>
      </p:sp>
      <p:pic>
        <p:nvPicPr>
          <p:cNvPr id="93" name=""/>
          <p:cNvPicPr/>
          <p:nvPr/>
        </p:nvPicPr>
        <p:blipFill>
          <a:blip r:embed="rId3"/>
          <a:stretch/>
        </p:blipFill>
        <p:spPr>
          <a:xfrm>
            <a:off x="5760000" y="5760000"/>
            <a:ext cx="6479640" cy="3213000"/>
          </a:xfrm>
          <a:prstGeom prst="rect">
            <a:avLst/>
          </a:prstGeom>
          <a:noFill/>
          <a:ln w="0">
            <a:noFill/>
          </a:ln>
        </p:spPr>
      </p:pic>
    </p:spTree>
  </p:cSld>
  <mc:AlternateContent>
    <mc:Choice Requires="p14">
      <p:transition spd="slow" p14:dur="2000">
        <p:pull dir="d"/>
      </p:transition>
    </mc:Choice>
    <mc:Fallback>
      <p:transition spd="slow">
        <p:pull dir="d"/>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7c4a0"/>
        </a:solidFill>
      </p:bgPr>
    </p:bg>
    <p:spTree>
      <p:nvGrpSpPr>
        <p:cNvPr id="1" name=""/>
        <p:cNvGrpSpPr/>
        <p:nvPr/>
      </p:nvGrpSpPr>
      <p:grpSpPr>
        <a:xfrm>
          <a:off x="0" y="0"/>
          <a:ext cx="0" cy="0"/>
          <a:chOff x="0" y="0"/>
          <a:chExt cx="0" cy="0"/>
        </a:xfrm>
      </p:grpSpPr>
      <p:grpSp>
        <p:nvGrpSpPr>
          <p:cNvPr id="94" name="Group 2"/>
          <p:cNvGrpSpPr/>
          <p:nvPr/>
        </p:nvGrpSpPr>
        <p:grpSpPr>
          <a:xfrm>
            <a:off x="666720" y="449640"/>
            <a:ext cx="16953840" cy="9169920"/>
            <a:chOff x="666720" y="449640"/>
            <a:chExt cx="16953840" cy="9169920"/>
          </a:xfrm>
        </p:grpSpPr>
        <p:sp>
          <p:nvSpPr>
            <p:cNvPr id="95" name="Freeform 3"/>
            <p:cNvSpPr/>
            <p:nvPr/>
          </p:nvSpPr>
          <p:spPr>
            <a:xfrm>
              <a:off x="666720" y="666720"/>
              <a:ext cx="16953840" cy="8952840"/>
            </a:xfrm>
            <a:custGeom>
              <a:avLst/>
              <a:gdLst>
                <a:gd name="textAreaLeft" fmla="*/ 0 w 16953840"/>
                <a:gd name="textAreaRight" fmla="*/ 16954560 w 16953840"/>
                <a:gd name="textAreaTop" fmla="*/ 0 h 8952840"/>
                <a:gd name="textAreaBottom" fmla="*/ 8953560 h 8952840"/>
              </a:gdLst>
              <a:ahLst/>
              <a:cxnLst/>
              <a:rect l="textAreaLeft" t="textAreaTop" r="textAreaRight" b="textAreaBottom"/>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23422a"/>
            </a:solid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ffffff"/>
                </a:solidFill>
                <a:effectLst/>
                <a:uFillTx/>
                <a:latin typeface="Arial"/>
              </a:endParaRPr>
            </a:p>
          </p:txBody>
        </p:sp>
        <p:sp>
          <p:nvSpPr>
            <p:cNvPr id="96" name="TextBox 4"/>
            <p:cNvSpPr/>
            <p:nvPr/>
          </p:nvSpPr>
          <p:spPr>
            <a:xfrm>
              <a:off x="666720" y="449640"/>
              <a:ext cx="16953840" cy="91699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359"/>
                </a:lnSpc>
                <a:tabLst>
                  <a:tab algn="l" pos="0"/>
                </a:tabLst>
              </a:pPr>
              <a:endParaRPr lang="en-US" sz="1800" b="0" u="none" strike="noStrike">
                <a:solidFill>
                  <a:schemeClr val="dk1"/>
                </a:solidFill>
                <a:effectLst/>
                <a:uFillTx/>
                <a:latin typeface="Calibri"/>
              </a:endParaRPr>
            </a:p>
          </p:txBody>
        </p:sp>
      </p:grpSp>
      <p:grpSp>
        <p:nvGrpSpPr>
          <p:cNvPr id="97" name="Group 5"/>
          <p:cNvGrpSpPr/>
          <p:nvPr/>
        </p:nvGrpSpPr>
        <p:grpSpPr>
          <a:xfrm>
            <a:off x="1800360" y="1497960"/>
            <a:ext cx="13248720" cy="2130480"/>
            <a:chOff x="1800360" y="1497960"/>
            <a:chExt cx="13248720" cy="2130480"/>
          </a:xfrm>
        </p:grpSpPr>
        <p:sp>
          <p:nvSpPr>
            <p:cNvPr id="98" name="TextBox 6"/>
            <p:cNvSpPr/>
            <p:nvPr/>
          </p:nvSpPr>
          <p:spPr>
            <a:xfrm>
              <a:off x="1800360" y="1497960"/>
              <a:ext cx="13248720" cy="1276560"/>
            </a:xfrm>
            <a:prstGeom prst="rect">
              <a:avLst/>
            </a:prstGeom>
            <a:noFill/>
            <a:ln w="0">
              <a:noFill/>
            </a:ln>
          </p:spPr>
          <p:style>
            <a:lnRef idx="0"/>
            <a:fillRef idx="0"/>
            <a:effectRef idx="0"/>
            <a:fontRef idx="minor"/>
          </p:style>
          <p:txBody>
            <a:bodyPr lIns="0" rIns="0" tIns="0" bIns="0" anchor="t">
              <a:spAutoFit/>
            </a:bodyPr>
            <a:p>
              <a:pPr defTabSz="914400">
                <a:lnSpc>
                  <a:spcPts val="10400"/>
                </a:lnSpc>
                <a:tabLst>
                  <a:tab algn="l" pos="0"/>
                </a:tabLst>
              </a:pPr>
              <a:r>
                <a:rPr lang="en-US" sz="8000" b="0" u="none" spc="-241" strike="noStrike">
                  <a:solidFill>
                    <a:srgbClr val="f4f5f0"/>
                  </a:solidFill>
                  <a:effectLst/>
                  <a:uFillTx/>
                  <a:latin typeface="Georgia Pro Condensed"/>
                  <a:ea typeface="Georgia Pro Condensed"/>
                </a:rPr>
                <a:t>Types of Big Data</a:t>
              </a:r>
              <a:endParaRPr lang="en-US" sz="8000" b="0" u="none" strike="noStrike">
                <a:solidFill>
                  <a:srgbClr val="000000"/>
                </a:solidFill>
                <a:effectLst/>
                <a:uFillTx/>
                <a:latin typeface="Arial"/>
              </a:endParaRPr>
            </a:p>
          </p:txBody>
        </p:sp>
        <p:sp>
          <p:nvSpPr>
            <p:cNvPr id="99" name="TextBox 7"/>
            <p:cNvSpPr/>
            <p:nvPr/>
          </p:nvSpPr>
          <p:spPr>
            <a:xfrm>
              <a:off x="1800360" y="3202920"/>
              <a:ext cx="13248720" cy="42552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Understanding different data categories</a:t>
              </a:r>
              <a:endParaRPr lang="en-US" sz="2500" b="0" u="none" strike="noStrike">
                <a:solidFill>
                  <a:srgbClr val="000000"/>
                </a:solidFill>
                <a:effectLst/>
                <a:uFillTx/>
                <a:latin typeface="Arial"/>
              </a:endParaRPr>
            </a:p>
          </p:txBody>
        </p:sp>
      </p:grpSp>
      <p:grpSp>
        <p:nvGrpSpPr>
          <p:cNvPr id="100" name="Group 8"/>
          <p:cNvGrpSpPr/>
          <p:nvPr/>
        </p:nvGrpSpPr>
        <p:grpSpPr>
          <a:xfrm>
            <a:off x="1800360" y="5143680"/>
            <a:ext cx="4307760" cy="2196360"/>
            <a:chOff x="1800360" y="5143680"/>
            <a:chExt cx="4307760" cy="2196360"/>
          </a:xfrm>
        </p:grpSpPr>
        <p:sp>
          <p:nvSpPr>
            <p:cNvPr id="101" name="TextBox 9"/>
            <p:cNvSpPr/>
            <p:nvPr/>
          </p:nvSpPr>
          <p:spPr>
            <a:xfrm>
              <a:off x="1800360" y="5143680"/>
              <a:ext cx="430776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Structured</a:t>
              </a:r>
              <a:endParaRPr lang="en-US" sz="2500" b="0" u="none" strike="noStrike">
                <a:solidFill>
                  <a:srgbClr val="000000"/>
                </a:solidFill>
                <a:effectLst/>
                <a:uFillTx/>
                <a:latin typeface="Arial"/>
              </a:endParaRPr>
            </a:p>
          </p:txBody>
        </p:sp>
        <p:sp>
          <p:nvSpPr>
            <p:cNvPr id="102" name="TextBox 10"/>
            <p:cNvSpPr/>
            <p:nvPr/>
          </p:nvSpPr>
          <p:spPr>
            <a:xfrm>
              <a:off x="1800360" y="5938920"/>
              <a:ext cx="4307760" cy="140112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Structured data is organized in a clear format, such as databases. It is easy to search and analyze because it follows a fixed structure, like tables.</a:t>
              </a:r>
              <a:endParaRPr lang="en-US" sz="2000" b="0" u="none" strike="noStrike">
                <a:solidFill>
                  <a:srgbClr val="000000"/>
                </a:solidFill>
                <a:effectLst/>
                <a:uFillTx/>
                <a:latin typeface="Arial"/>
              </a:endParaRPr>
            </a:p>
          </p:txBody>
        </p:sp>
      </p:grpSp>
      <p:grpSp>
        <p:nvGrpSpPr>
          <p:cNvPr id="103" name="Group 11"/>
          <p:cNvGrpSpPr/>
          <p:nvPr/>
        </p:nvGrpSpPr>
        <p:grpSpPr>
          <a:xfrm>
            <a:off x="7291440" y="5143680"/>
            <a:ext cx="4009320" cy="2548800"/>
            <a:chOff x="7291440" y="5143680"/>
            <a:chExt cx="4009320" cy="2548800"/>
          </a:xfrm>
        </p:grpSpPr>
        <p:sp>
          <p:nvSpPr>
            <p:cNvPr id="104" name="TextBox 12"/>
            <p:cNvSpPr/>
            <p:nvPr/>
          </p:nvSpPr>
          <p:spPr>
            <a:xfrm>
              <a:off x="7291440" y="514368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Semi-structured</a:t>
              </a:r>
              <a:endParaRPr lang="en-US" sz="2500" b="0" u="none" strike="noStrike">
                <a:solidFill>
                  <a:srgbClr val="000000"/>
                </a:solidFill>
                <a:effectLst/>
                <a:uFillTx/>
                <a:latin typeface="Arial"/>
              </a:endParaRPr>
            </a:p>
          </p:txBody>
        </p:sp>
        <p:sp>
          <p:nvSpPr>
            <p:cNvPr id="105" name="TextBox 13"/>
            <p:cNvSpPr/>
            <p:nvPr/>
          </p:nvSpPr>
          <p:spPr>
            <a:xfrm>
              <a:off x="7291440" y="5938920"/>
              <a:ext cx="4009320" cy="175356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Semi-structured data does not have a strict format, but it still contains tags or markers. Examples include XML files or JSON data, making it easier to analyze than unstructured data.</a:t>
              </a:r>
              <a:endParaRPr lang="en-US" sz="2000" b="0" u="none" strike="noStrike">
                <a:solidFill>
                  <a:srgbClr val="000000"/>
                </a:solidFill>
                <a:effectLst/>
                <a:uFillTx/>
                <a:latin typeface="Arial"/>
              </a:endParaRPr>
            </a:p>
          </p:txBody>
        </p:sp>
      </p:grpSp>
      <p:grpSp>
        <p:nvGrpSpPr>
          <p:cNvPr id="106" name="Group 14"/>
          <p:cNvGrpSpPr/>
          <p:nvPr/>
        </p:nvGrpSpPr>
        <p:grpSpPr>
          <a:xfrm>
            <a:off x="12173040" y="5143680"/>
            <a:ext cx="4009320" cy="2901240"/>
            <a:chOff x="12173040" y="5143680"/>
            <a:chExt cx="4009320" cy="2901240"/>
          </a:xfrm>
        </p:grpSpPr>
        <p:sp>
          <p:nvSpPr>
            <p:cNvPr id="107" name="TextBox 15"/>
            <p:cNvSpPr/>
            <p:nvPr/>
          </p:nvSpPr>
          <p:spPr>
            <a:xfrm>
              <a:off x="12173040" y="514368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Unstructured</a:t>
              </a:r>
              <a:endParaRPr lang="en-US" sz="2500" b="0" u="none" strike="noStrike">
                <a:solidFill>
                  <a:srgbClr val="000000"/>
                </a:solidFill>
                <a:effectLst/>
                <a:uFillTx/>
                <a:latin typeface="Arial"/>
              </a:endParaRPr>
            </a:p>
          </p:txBody>
        </p:sp>
        <p:sp>
          <p:nvSpPr>
            <p:cNvPr id="108" name="TextBox 16"/>
            <p:cNvSpPr/>
            <p:nvPr/>
          </p:nvSpPr>
          <p:spPr>
            <a:xfrm>
              <a:off x="12173040" y="5938920"/>
              <a:ext cx="4009320" cy="210600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Unstructured data has no predefined format or organization, making it complex to process. Examples include text documents, images, and videos, which require advanced techniques for analysis.</a:t>
              </a:r>
              <a:endParaRPr lang="en-US" sz="2000" b="0" u="none" strike="noStrike">
                <a:solidFill>
                  <a:srgbClr val="000000"/>
                </a:solidFill>
                <a:effectLst/>
                <a:uFillTx/>
                <a:latin typeface="Arial"/>
              </a:endParaRPr>
            </a:p>
          </p:txBody>
        </p:sp>
      </p:grpSp>
      <p:sp>
        <p:nvSpPr>
          <p:cNvPr id="109" name="Freeform 17"/>
          <p:cNvSpPr/>
          <p:nvPr/>
        </p:nvSpPr>
        <p:spPr>
          <a:xfrm rot="18483000">
            <a:off x="16099200" y="7952760"/>
            <a:ext cx="2111760" cy="1858320"/>
          </a:xfrm>
          <a:custGeom>
            <a:avLst/>
            <a:gdLst>
              <a:gd name="textAreaLeft" fmla="*/ 0 w 2111760"/>
              <a:gd name="textAreaRight" fmla="*/ 2112480 w 2111760"/>
              <a:gd name="textAreaTop" fmla="*/ 0 h 1858320"/>
              <a:gd name="textAreaBottom" fmla="*/ 1859040 h 1858320"/>
            </a:gdLst>
            <a:ahLst/>
            <a:cxnLst/>
            <a:rect l="textAreaLeft" t="textAreaTop" r="textAreaRight" b="textAreaBottom"/>
            <a:pathLst>
              <a:path w="2112604" h="1859092">
                <a:moveTo>
                  <a:pt x="0" y="0"/>
                </a:moveTo>
                <a:lnTo>
                  <a:pt x="2112605" y="0"/>
                </a:lnTo>
                <a:lnTo>
                  <a:pt x="2112605" y="1859092"/>
                </a:lnTo>
                <a:lnTo>
                  <a:pt x="0" y="1859092"/>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000000"/>
              </a:solidFill>
              <a:effectLst/>
              <a:uFillTx/>
              <a:latin typeface="Arial"/>
            </a:endParaRPr>
          </a:p>
        </p:txBody>
      </p:sp>
    </p:spTree>
  </p:cSld>
  <mc:AlternateContent>
    <mc:Choice Requires="p14">
      <p:transition spd="slow" p14:dur="2000">
        <p:cover dir="ld"/>
      </p:transition>
    </mc:Choice>
    <mc:Fallback>
      <p:transition spd="slow">
        <p:cover dir="ld"/>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5a40"/>
        </a:solidFill>
      </p:bgPr>
    </p:bg>
    <p:spTree>
      <p:nvGrpSpPr>
        <p:cNvPr id="1" name=""/>
        <p:cNvGrpSpPr/>
        <p:nvPr/>
      </p:nvGrpSpPr>
      <p:grpSpPr>
        <a:xfrm>
          <a:off x="0" y="0"/>
          <a:ext cx="0" cy="0"/>
          <a:chOff x="0" y="0"/>
          <a:chExt cx="0" cy="0"/>
        </a:xfrm>
      </p:grpSpPr>
      <p:grpSp>
        <p:nvGrpSpPr>
          <p:cNvPr id="110" name="Group 2"/>
          <p:cNvGrpSpPr/>
          <p:nvPr/>
        </p:nvGrpSpPr>
        <p:grpSpPr>
          <a:xfrm>
            <a:off x="666720" y="449640"/>
            <a:ext cx="16953840" cy="9169920"/>
            <a:chOff x="666720" y="449640"/>
            <a:chExt cx="16953840" cy="9169920"/>
          </a:xfrm>
        </p:grpSpPr>
        <p:sp>
          <p:nvSpPr>
            <p:cNvPr id="111" name="Freeform 3"/>
            <p:cNvSpPr/>
            <p:nvPr/>
          </p:nvSpPr>
          <p:spPr>
            <a:xfrm>
              <a:off x="666720" y="666720"/>
              <a:ext cx="16953840" cy="8952840"/>
            </a:xfrm>
            <a:custGeom>
              <a:avLst/>
              <a:gdLst>
                <a:gd name="textAreaLeft" fmla="*/ 0 w 16953840"/>
                <a:gd name="textAreaRight" fmla="*/ 16954560 w 16953840"/>
                <a:gd name="textAreaTop" fmla="*/ 0 h 8952840"/>
                <a:gd name="textAreaBottom" fmla="*/ 8953560 h 8952840"/>
              </a:gdLst>
              <a:ahLst/>
              <a:cxnLst/>
              <a:rect l="textAreaLeft" t="textAreaTop" r="textAreaRight" b="textAreaBottom"/>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23422a"/>
            </a:solid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ffffff"/>
                </a:solidFill>
                <a:effectLst/>
                <a:uFillTx/>
                <a:latin typeface="Arial"/>
              </a:endParaRPr>
            </a:p>
          </p:txBody>
        </p:sp>
        <p:sp>
          <p:nvSpPr>
            <p:cNvPr id="112" name="TextBox 4"/>
            <p:cNvSpPr/>
            <p:nvPr/>
          </p:nvSpPr>
          <p:spPr>
            <a:xfrm>
              <a:off x="666720" y="449640"/>
              <a:ext cx="16953840" cy="91699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359"/>
                </a:lnSpc>
                <a:tabLst>
                  <a:tab algn="l" pos="0"/>
                </a:tabLst>
              </a:pPr>
              <a:endParaRPr lang="en-US" sz="1800" b="0" u="none" strike="noStrike">
                <a:solidFill>
                  <a:schemeClr val="dk1"/>
                </a:solidFill>
                <a:effectLst/>
                <a:uFillTx/>
                <a:latin typeface="Calibri"/>
              </a:endParaRPr>
            </a:p>
          </p:txBody>
        </p:sp>
      </p:grpSp>
      <p:grpSp>
        <p:nvGrpSpPr>
          <p:cNvPr id="113" name="Group 5"/>
          <p:cNvGrpSpPr/>
          <p:nvPr/>
        </p:nvGrpSpPr>
        <p:grpSpPr>
          <a:xfrm>
            <a:off x="1800360" y="1497960"/>
            <a:ext cx="13248720" cy="2130480"/>
            <a:chOff x="1800360" y="1497960"/>
            <a:chExt cx="13248720" cy="2130480"/>
          </a:xfrm>
        </p:grpSpPr>
        <p:sp>
          <p:nvSpPr>
            <p:cNvPr id="114" name="TextBox 6"/>
            <p:cNvSpPr/>
            <p:nvPr/>
          </p:nvSpPr>
          <p:spPr>
            <a:xfrm>
              <a:off x="1800360" y="1497960"/>
              <a:ext cx="13248720" cy="1276560"/>
            </a:xfrm>
            <a:prstGeom prst="rect">
              <a:avLst/>
            </a:prstGeom>
            <a:noFill/>
            <a:ln w="0">
              <a:noFill/>
            </a:ln>
          </p:spPr>
          <p:style>
            <a:lnRef idx="0"/>
            <a:fillRef idx="0"/>
            <a:effectRef idx="0"/>
            <a:fontRef idx="minor"/>
          </p:style>
          <p:txBody>
            <a:bodyPr lIns="0" rIns="0" tIns="0" bIns="0" anchor="t">
              <a:spAutoFit/>
            </a:bodyPr>
            <a:p>
              <a:pPr defTabSz="914400">
                <a:lnSpc>
                  <a:spcPts val="10400"/>
                </a:lnSpc>
                <a:tabLst>
                  <a:tab algn="l" pos="0"/>
                </a:tabLst>
              </a:pPr>
              <a:r>
                <a:rPr lang="en-US" sz="8000" b="0" u="none" spc="-241" strike="noStrike">
                  <a:solidFill>
                    <a:srgbClr val="f4f5f0"/>
                  </a:solidFill>
                  <a:effectLst/>
                  <a:uFillTx/>
                  <a:latin typeface="Georgia Pro Condensed"/>
                  <a:ea typeface="Georgia Pro Condensed"/>
                </a:rPr>
                <a:t>Sources of Big Data</a:t>
              </a:r>
              <a:endParaRPr lang="en-US" sz="8000" b="0" u="none" strike="noStrike">
                <a:solidFill>
                  <a:srgbClr val="ffffff"/>
                </a:solidFill>
                <a:effectLst/>
                <a:uFillTx/>
                <a:latin typeface="Arial"/>
              </a:endParaRPr>
            </a:p>
          </p:txBody>
        </p:sp>
        <p:sp>
          <p:nvSpPr>
            <p:cNvPr id="115" name="TextBox 7"/>
            <p:cNvSpPr/>
            <p:nvPr/>
          </p:nvSpPr>
          <p:spPr>
            <a:xfrm>
              <a:off x="1800360" y="3202920"/>
              <a:ext cx="13248720" cy="42552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Where data comes from</a:t>
              </a:r>
              <a:endParaRPr lang="en-US" sz="2500" b="0" u="none" strike="noStrike">
                <a:solidFill>
                  <a:srgbClr val="ffffff"/>
                </a:solidFill>
                <a:effectLst/>
                <a:uFillTx/>
                <a:latin typeface="Arial"/>
              </a:endParaRPr>
            </a:p>
          </p:txBody>
        </p:sp>
      </p:grpSp>
      <p:grpSp>
        <p:nvGrpSpPr>
          <p:cNvPr id="116" name="Group 8"/>
          <p:cNvGrpSpPr/>
          <p:nvPr/>
        </p:nvGrpSpPr>
        <p:grpSpPr>
          <a:xfrm>
            <a:off x="1800360" y="5143680"/>
            <a:ext cx="4307760" cy="2901240"/>
            <a:chOff x="1800360" y="5143680"/>
            <a:chExt cx="4307760" cy="2901240"/>
          </a:xfrm>
        </p:grpSpPr>
        <p:sp>
          <p:nvSpPr>
            <p:cNvPr id="117" name="TextBox 9"/>
            <p:cNvSpPr/>
            <p:nvPr/>
          </p:nvSpPr>
          <p:spPr>
            <a:xfrm>
              <a:off x="1800360" y="5143680"/>
              <a:ext cx="430776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Social Media</a:t>
              </a:r>
              <a:endParaRPr lang="en-US" sz="2500" b="0" u="none" strike="noStrike">
                <a:solidFill>
                  <a:srgbClr val="ffffff"/>
                </a:solidFill>
                <a:effectLst/>
                <a:uFillTx/>
                <a:latin typeface="Arial"/>
              </a:endParaRPr>
            </a:p>
          </p:txBody>
        </p:sp>
        <p:sp>
          <p:nvSpPr>
            <p:cNvPr id="118" name="TextBox 10"/>
            <p:cNvSpPr/>
            <p:nvPr/>
          </p:nvSpPr>
          <p:spPr>
            <a:xfrm>
              <a:off x="1800360" y="5938920"/>
              <a:ext cx="4307760" cy="210600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Social media platforms like Facebook and Twitter generate vast amounts of data daily. This data includes user interactions, posts, and comments, which offer valuable insights into trends and behavior.</a:t>
              </a:r>
              <a:endParaRPr lang="en-US" sz="2000" b="0" u="none" strike="noStrike">
                <a:solidFill>
                  <a:srgbClr val="ffffff"/>
                </a:solidFill>
                <a:effectLst/>
                <a:uFillTx/>
                <a:latin typeface="Arial"/>
              </a:endParaRPr>
            </a:p>
          </p:txBody>
        </p:sp>
      </p:grpSp>
      <p:grpSp>
        <p:nvGrpSpPr>
          <p:cNvPr id="119" name="Group 11"/>
          <p:cNvGrpSpPr/>
          <p:nvPr/>
        </p:nvGrpSpPr>
        <p:grpSpPr>
          <a:xfrm>
            <a:off x="7291440" y="5143680"/>
            <a:ext cx="4009320" cy="2901240"/>
            <a:chOff x="7291440" y="5143680"/>
            <a:chExt cx="4009320" cy="2901240"/>
          </a:xfrm>
        </p:grpSpPr>
        <p:sp>
          <p:nvSpPr>
            <p:cNvPr id="120" name="TextBox 12"/>
            <p:cNvSpPr/>
            <p:nvPr/>
          </p:nvSpPr>
          <p:spPr>
            <a:xfrm>
              <a:off x="7291440" y="514368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Internet</a:t>
              </a:r>
              <a:endParaRPr lang="en-US" sz="2500" b="0" u="none" strike="noStrike">
                <a:solidFill>
                  <a:srgbClr val="ffffff"/>
                </a:solidFill>
                <a:effectLst/>
                <a:uFillTx/>
                <a:latin typeface="Arial"/>
              </a:endParaRPr>
            </a:p>
          </p:txBody>
        </p:sp>
        <p:sp>
          <p:nvSpPr>
            <p:cNvPr id="121" name="TextBox 13"/>
            <p:cNvSpPr/>
            <p:nvPr/>
          </p:nvSpPr>
          <p:spPr>
            <a:xfrm>
              <a:off x="7291440" y="5938920"/>
              <a:ext cx="4009320" cy="210600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The internet is a major source of Big Data. Websites, online transactions, and user-generated content create significant volumes of structured and unstructured data that organizations analyze for various purposes.</a:t>
              </a:r>
              <a:endParaRPr lang="en-US" sz="2000" b="0" u="none" strike="noStrike">
                <a:solidFill>
                  <a:srgbClr val="ffffff"/>
                </a:solidFill>
                <a:effectLst/>
                <a:uFillTx/>
                <a:latin typeface="Arial"/>
              </a:endParaRPr>
            </a:p>
          </p:txBody>
        </p:sp>
      </p:grpSp>
      <p:grpSp>
        <p:nvGrpSpPr>
          <p:cNvPr id="122" name="Group 14"/>
          <p:cNvGrpSpPr/>
          <p:nvPr/>
        </p:nvGrpSpPr>
        <p:grpSpPr>
          <a:xfrm>
            <a:off x="12173040" y="5143680"/>
            <a:ext cx="4009320" cy="3253680"/>
            <a:chOff x="12173040" y="5143680"/>
            <a:chExt cx="4009320" cy="3253680"/>
          </a:xfrm>
        </p:grpSpPr>
        <p:sp>
          <p:nvSpPr>
            <p:cNvPr id="123" name="TextBox 15"/>
            <p:cNvSpPr/>
            <p:nvPr/>
          </p:nvSpPr>
          <p:spPr>
            <a:xfrm>
              <a:off x="12173040" y="514368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Devices</a:t>
              </a:r>
              <a:endParaRPr lang="en-US" sz="2500" b="0" u="none" strike="noStrike">
                <a:solidFill>
                  <a:srgbClr val="ffffff"/>
                </a:solidFill>
                <a:effectLst/>
                <a:uFillTx/>
                <a:latin typeface="Arial"/>
              </a:endParaRPr>
            </a:p>
          </p:txBody>
        </p:sp>
        <p:sp>
          <p:nvSpPr>
            <p:cNvPr id="124" name="TextBox 16"/>
            <p:cNvSpPr/>
            <p:nvPr/>
          </p:nvSpPr>
          <p:spPr>
            <a:xfrm>
              <a:off x="12173040" y="5938920"/>
              <a:ext cx="4009320" cy="245844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Devices such as smartphones, IoT sensors, and smart appliances contribute to Big Data by collecting and transmitting data continuously. This information helps improve services and develop innovative solutions for users.</a:t>
              </a:r>
              <a:endParaRPr lang="en-US" sz="2000" b="0" u="none" strike="noStrike">
                <a:solidFill>
                  <a:srgbClr val="ffffff"/>
                </a:solidFill>
                <a:effectLst/>
                <a:uFillTx/>
                <a:latin typeface="Arial"/>
              </a:endParaRPr>
            </a:p>
          </p:txBody>
        </p:sp>
      </p:grpSp>
      <p:sp>
        <p:nvSpPr>
          <p:cNvPr id="125" name="Freeform 17"/>
          <p:cNvSpPr/>
          <p:nvPr/>
        </p:nvSpPr>
        <p:spPr>
          <a:xfrm rot="18483000">
            <a:off x="16099200" y="7952760"/>
            <a:ext cx="2111760" cy="1858320"/>
          </a:xfrm>
          <a:custGeom>
            <a:avLst/>
            <a:gdLst>
              <a:gd name="textAreaLeft" fmla="*/ 0 w 2111760"/>
              <a:gd name="textAreaRight" fmla="*/ 2112480 w 2111760"/>
              <a:gd name="textAreaTop" fmla="*/ 0 h 1858320"/>
              <a:gd name="textAreaBottom" fmla="*/ 1859040 h 1858320"/>
            </a:gdLst>
            <a:ahLst/>
            <a:cxnLst/>
            <a:rect l="textAreaLeft" t="textAreaTop" r="textAreaRight" b="textAreaBottom"/>
            <a:pathLst>
              <a:path w="2112604" h="1859092">
                <a:moveTo>
                  <a:pt x="0" y="0"/>
                </a:moveTo>
                <a:lnTo>
                  <a:pt x="2112605" y="0"/>
                </a:lnTo>
                <a:lnTo>
                  <a:pt x="2112605" y="1859092"/>
                </a:lnTo>
                <a:lnTo>
                  <a:pt x="0" y="1859092"/>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000000"/>
              </a:solidFill>
              <a:effectLst/>
              <a:uFillTx/>
              <a:latin typeface="Arial"/>
            </a:endParaRPr>
          </a:p>
        </p:txBody>
      </p:sp>
    </p:spTree>
  </p:cSld>
  <mc:AlternateContent>
    <mc:Choice Requires="p14">
      <p:transition spd="slow" p14:dur="2000">
        <p:cover dir="ru"/>
      </p:transition>
    </mc:Choice>
    <mc:Fallback>
      <p:transition spd="slow">
        <p:cover dir="ru"/>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7c4a0"/>
        </a:solidFill>
      </p:bgPr>
    </p:bg>
    <p:spTree>
      <p:nvGrpSpPr>
        <p:cNvPr id="1" name=""/>
        <p:cNvGrpSpPr/>
        <p:nvPr/>
      </p:nvGrpSpPr>
      <p:grpSpPr>
        <a:xfrm>
          <a:off x="0" y="0"/>
          <a:ext cx="0" cy="0"/>
          <a:chOff x="0" y="0"/>
          <a:chExt cx="0" cy="0"/>
        </a:xfrm>
      </p:grpSpPr>
      <p:grpSp>
        <p:nvGrpSpPr>
          <p:cNvPr id="126" name="Group 2"/>
          <p:cNvGrpSpPr/>
          <p:nvPr/>
        </p:nvGrpSpPr>
        <p:grpSpPr>
          <a:xfrm>
            <a:off x="666720" y="449640"/>
            <a:ext cx="16953840" cy="9169920"/>
            <a:chOff x="666720" y="449640"/>
            <a:chExt cx="16953840" cy="9169920"/>
          </a:xfrm>
        </p:grpSpPr>
        <p:sp>
          <p:nvSpPr>
            <p:cNvPr id="127" name="Freeform 3"/>
            <p:cNvSpPr/>
            <p:nvPr/>
          </p:nvSpPr>
          <p:spPr>
            <a:xfrm>
              <a:off x="666720" y="666720"/>
              <a:ext cx="16953840" cy="8952840"/>
            </a:xfrm>
            <a:custGeom>
              <a:avLst/>
              <a:gdLst>
                <a:gd name="textAreaLeft" fmla="*/ 0 w 16953840"/>
                <a:gd name="textAreaRight" fmla="*/ 16954560 w 16953840"/>
                <a:gd name="textAreaTop" fmla="*/ 0 h 8952840"/>
                <a:gd name="textAreaBottom" fmla="*/ 8953560 h 8952840"/>
              </a:gdLst>
              <a:ahLst/>
              <a:cxnLst/>
              <a:rect l="textAreaLeft" t="textAreaTop" r="textAreaRight" b="textAreaBottom"/>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23422a"/>
            </a:solid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ffffff"/>
                </a:solidFill>
                <a:effectLst/>
                <a:uFillTx/>
                <a:latin typeface="Arial"/>
              </a:endParaRPr>
            </a:p>
          </p:txBody>
        </p:sp>
        <p:sp>
          <p:nvSpPr>
            <p:cNvPr id="128" name="TextBox 4"/>
            <p:cNvSpPr/>
            <p:nvPr/>
          </p:nvSpPr>
          <p:spPr>
            <a:xfrm>
              <a:off x="666720" y="449640"/>
              <a:ext cx="16953840" cy="91699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359"/>
                </a:lnSpc>
                <a:tabLst>
                  <a:tab algn="l" pos="0"/>
                </a:tabLst>
              </a:pPr>
              <a:endParaRPr lang="en-US" sz="1800" b="0" u="none" strike="noStrike">
                <a:solidFill>
                  <a:schemeClr val="dk1"/>
                </a:solidFill>
                <a:effectLst/>
                <a:uFillTx/>
                <a:latin typeface="Calibri"/>
              </a:endParaRPr>
            </a:p>
          </p:txBody>
        </p:sp>
      </p:grpSp>
      <p:grpSp>
        <p:nvGrpSpPr>
          <p:cNvPr id="129" name="Group 5"/>
          <p:cNvGrpSpPr/>
          <p:nvPr/>
        </p:nvGrpSpPr>
        <p:grpSpPr>
          <a:xfrm>
            <a:off x="1800360" y="1497960"/>
            <a:ext cx="13248720" cy="2130480"/>
            <a:chOff x="1800360" y="1497960"/>
            <a:chExt cx="13248720" cy="2130480"/>
          </a:xfrm>
        </p:grpSpPr>
        <p:sp>
          <p:nvSpPr>
            <p:cNvPr id="130" name="TextBox 6"/>
            <p:cNvSpPr/>
            <p:nvPr/>
          </p:nvSpPr>
          <p:spPr>
            <a:xfrm>
              <a:off x="1800360" y="1497960"/>
              <a:ext cx="13248720" cy="1276560"/>
            </a:xfrm>
            <a:prstGeom prst="rect">
              <a:avLst/>
            </a:prstGeom>
            <a:noFill/>
            <a:ln w="0">
              <a:noFill/>
            </a:ln>
          </p:spPr>
          <p:style>
            <a:lnRef idx="0"/>
            <a:fillRef idx="0"/>
            <a:effectRef idx="0"/>
            <a:fontRef idx="minor"/>
          </p:style>
          <p:txBody>
            <a:bodyPr lIns="0" rIns="0" tIns="0" bIns="0" anchor="t">
              <a:spAutoFit/>
            </a:bodyPr>
            <a:p>
              <a:pPr defTabSz="914400">
                <a:lnSpc>
                  <a:spcPts val="10400"/>
                </a:lnSpc>
                <a:tabLst>
                  <a:tab algn="l" pos="0"/>
                </a:tabLst>
              </a:pPr>
              <a:r>
                <a:rPr lang="en-US" sz="8000" b="0" u="none" spc="-241" strike="noStrike">
                  <a:solidFill>
                    <a:srgbClr val="f4f5f0"/>
                  </a:solidFill>
                  <a:effectLst/>
                  <a:uFillTx/>
                  <a:latin typeface="Georgia Pro Condensed"/>
                  <a:ea typeface="Georgia Pro Condensed"/>
                </a:rPr>
                <a:t>Uses of Big Data</a:t>
              </a:r>
              <a:endParaRPr lang="en-US" sz="8000" b="0" u="none" strike="noStrike">
                <a:solidFill>
                  <a:srgbClr val="000000"/>
                </a:solidFill>
                <a:effectLst/>
                <a:uFillTx/>
                <a:latin typeface="Arial"/>
              </a:endParaRPr>
            </a:p>
          </p:txBody>
        </p:sp>
        <p:sp>
          <p:nvSpPr>
            <p:cNvPr id="131" name="TextBox 7"/>
            <p:cNvSpPr/>
            <p:nvPr/>
          </p:nvSpPr>
          <p:spPr>
            <a:xfrm>
              <a:off x="1800360" y="3202920"/>
              <a:ext cx="13248720" cy="42552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Applications in various fields</a:t>
              </a:r>
              <a:endParaRPr lang="en-US" sz="2500" b="0" u="none" strike="noStrike">
                <a:solidFill>
                  <a:srgbClr val="000000"/>
                </a:solidFill>
                <a:effectLst/>
                <a:uFillTx/>
                <a:latin typeface="Arial"/>
              </a:endParaRPr>
            </a:p>
          </p:txBody>
        </p:sp>
      </p:grpSp>
      <p:grpSp>
        <p:nvGrpSpPr>
          <p:cNvPr id="132" name="Group 8"/>
          <p:cNvGrpSpPr/>
          <p:nvPr/>
        </p:nvGrpSpPr>
        <p:grpSpPr>
          <a:xfrm>
            <a:off x="1800360" y="5143680"/>
            <a:ext cx="4307760" cy="2958120"/>
            <a:chOff x="1800360" y="5143680"/>
            <a:chExt cx="4307760" cy="2958120"/>
          </a:xfrm>
        </p:grpSpPr>
        <p:sp>
          <p:nvSpPr>
            <p:cNvPr id="133" name="TextBox 9"/>
            <p:cNvSpPr/>
            <p:nvPr/>
          </p:nvSpPr>
          <p:spPr>
            <a:xfrm>
              <a:off x="1800360" y="5143680"/>
              <a:ext cx="430776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Business</a:t>
              </a:r>
              <a:endParaRPr lang="en-US" sz="2500" b="0" u="none" strike="noStrike">
                <a:solidFill>
                  <a:srgbClr val="000000"/>
                </a:solidFill>
                <a:effectLst/>
                <a:uFillTx/>
                <a:latin typeface="Arial"/>
              </a:endParaRPr>
            </a:p>
          </p:txBody>
        </p:sp>
        <p:sp>
          <p:nvSpPr>
            <p:cNvPr id="134" name="TextBox 10"/>
            <p:cNvSpPr/>
            <p:nvPr/>
          </p:nvSpPr>
          <p:spPr>
            <a:xfrm>
              <a:off x="1800360" y="5938920"/>
              <a:ext cx="4307760" cy="216288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Big Data helps businesses analyze customer trends and preferences. It enables companies to make informed decisions that can lead to improved sales and </a:t>
              </a:r>
              <a:r>
                <a:rPr lang="en-US" sz="2000" b="1" u="none" spc="-31" strike="noStrike">
                  <a:solidFill>
                    <a:srgbClr val="f4f5f0"/>
                  </a:solidFill>
                  <a:effectLst/>
                  <a:uFillTx/>
                  <a:latin typeface="Helvetica World Bold"/>
                  <a:ea typeface="Helvetica World Bold"/>
                </a:rPr>
                <a:t>better customer satisfaction</a:t>
              </a:r>
              <a:r>
                <a:rPr lang="en-US" sz="2000" b="0" u="none" spc="-31" strike="noStrike">
                  <a:solidFill>
                    <a:srgbClr val="f4f5f0"/>
                  </a:solidFill>
                  <a:effectLst/>
                  <a:uFillTx/>
                  <a:latin typeface="Helvetica World"/>
                  <a:ea typeface="Helvetica World"/>
                </a:rPr>
                <a:t>.</a:t>
              </a:r>
              <a:endParaRPr lang="en-US" sz="2000" b="0" u="none" strike="noStrike">
                <a:solidFill>
                  <a:srgbClr val="000000"/>
                </a:solidFill>
                <a:effectLst/>
                <a:uFillTx/>
                <a:latin typeface="Arial"/>
              </a:endParaRPr>
            </a:p>
          </p:txBody>
        </p:sp>
      </p:grpSp>
      <p:grpSp>
        <p:nvGrpSpPr>
          <p:cNvPr id="135" name="Group 11"/>
          <p:cNvGrpSpPr/>
          <p:nvPr/>
        </p:nvGrpSpPr>
        <p:grpSpPr>
          <a:xfrm>
            <a:off x="7291440" y="5143680"/>
            <a:ext cx="4009320" cy="3253680"/>
            <a:chOff x="7291440" y="5143680"/>
            <a:chExt cx="4009320" cy="3253680"/>
          </a:xfrm>
        </p:grpSpPr>
        <p:sp>
          <p:nvSpPr>
            <p:cNvPr id="136" name="TextBox 12"/>
            <p:cNvSpPr/>
            <p:nvPr/>
          </p:nvSpPr>
          <p:spPr>
            <a:xfrm>
              <a:off x="7291440" y="514368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Education</a:t>
              </a:r>
              <a:endParaRPr lang="en-US" sz="2500" b="0" u="none" strike="noStrike">
                <a:solidFill>
                  <a:srgbClr val="000000"/>
                </a:solidFill>
                <a:effectLst/>
                <a:uFillTx/>
                <a:latin typeface="Arial"/>
              </a:endParaRPr>
            </a:p>
          </p:txBody>
        </p:sp>
        <p:sp>
          <p:nvSpPr>
            <p:cNvPr id="137" name="TextBox 13"/>
            <p:cNvSpPr/>
            <p:nvPr/>
          </p:nvSpPr>
          <p:spPr>
            <a:xfrm>
              <a:off x="7291440" y="5938920"/>
              <a:ext cx="4009320" cy="245844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In education, Big Data allows institutions to track student performance and engagement. This information can be used to personalize learning experiences and improve educational outcomes for all students.</a:t>
              </a:r>
              <a:endParaRPr lang="en-US" sz="2000" b="0" u="none" strike="noStrike">
                <a:solidFill>
                  <a:srgbClr val="000000"/>
                </a:solidFill>
                <a:effectLst/>
                <a:uFillTx/>
                <a:latin typeface="Arial"/>
              </a:endParaRPr>
            </a:p>
          </p:txBody>
        </p:sp>
      </p:grpSp>
      <p:grpSp>
        <p:nvGrpSpPr>
          <p:cNvPr id="138" name="Group 14"/>
          <p:cNvGrpSpPr/>
          <p:nvPr/>
        </p:nvGrpSpPr>
        <p:grpSpPr>
          <a:xfrm>
            <a:off x="12173040" y="5143680"/>
            <a:ext cx="4009320" cy="2901240"/>
            <a:chOff x="12173040" y="5143680"/>
            <a:chExt cx="4009320" cy="2901240"/>
          </a:xfrm>
        </p:grpSpPr>
        <p:sp>
          <p:nvSpPr>
            <p:cNvPr id="139" name="TextBox 15"/>
            <p:cNvSpPr/>
            <p:nvPr/>
          </p:nvSpPr>
          <p:spPr>
            <a:xfrm>
              <a:off x="12173040" y="514368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Health</a:t>
              </a:r>
              <a:endParaRPr lang="en-US" sz="2500" b="0" u="none" strike="noStrike">
                <a:solidFill>
                  <a:srgbClr val="000000"/>
                </a:solidFill>
                <a:effectLst/>
                <a:uFillTx/>
                <a:latin typeface="Arial"/>
              </a:endParaRPr>
            </a:p>
          </p:txBody>
        </p:sp>
        <p:sp>
          <p:nvSpPr>
            <p:cNvPr id="140" name="TextBox 16"/>
            <p:cNvSpPr/>
            <p:nvPr/>
          </p:nvSpPr>
          <p:spPr>
            <a:xfrm>
              <a:off x="12173040" y="5938920"/>
              <a:ext cx="4009320" cy="210600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Big Data is essential in healthcare for analyzing patient data and outcomes. It supports better diagnosis, treatment plans, and helps in managing resources efficiently in hospitals and clinics.</a:t>
              </a:r>
              <a:endParaRPr lang="en-US" sz="2000" b="0" u="none" strike="noStrike">
                <a:solidFill>
                  <a:srgbClr val="000000"/>
                </a:solidFill>
                <a:effectLst/>
                <a:uFillTx/>
                <a:latin typeface="Arial"/>
              </a:endParaRPr>
            </a:p>
          </p:txBody>
        </p:sp>
      </p:grpSp>
      <p:sp>
        <p:nvSpPr>
          <p:cNvPr id="141" name="Freeform 17"/>
          <p:cNvSpPr/>
          <p:nvPr/>
        </p:nvSpPr>
        <p:spPr>
          <a:xfrm rot="18483000">
            <a:off x="16099200" y="7952760"/>
            <a:ext cx="2111760" cy="1858320"/>
          </a:xfrm>
          <a:custGeom>
            <a:avLst/>
            <a:gdLst>
              <a:gd name="textAreaLeft" fmla="*/ 0 w 2111760"/>
              <a:gd name="textAreaRight" fmla="*/ 2112480 w 2111760"/>
              <a:gd name="textAreaTop" fmla="*/ 0 h 1858320"/>
              <a:gd name="textAreaBottom" fmla="*/ 1859040 h 1858320"/>
            </a:gdLst>
            <a:ahLst/>
            <a:cxnLst/>
            <a:rect l="textAreaLeft" t="textAreaTop" r="textAreaRight" b="textAreaBottom"/>
            <a:pathLst>
              <a:path w="2112604" h="1859092">
                <a:moveTo>
                  <a:pt x="0" y="0"/>
                </a:moveTo>
                <a:lnTo>
                  <a:pt x="2112605" y="0"/>
                </a:lnTo>
                <a:lnTo>
                  <a:pt x="2112605" y="1859092"/>
                </a:lnTo>
                <a:lnTo>
                  <a:pt x="0" y="1859092"/>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000000"/>
              </a:solidFill>
              <a:effectLst/>
              <a:uFillTx/>
              <a:latin typeface="Arial"/>
            </a:endParaRPr>
          </a:p>
        </p:txBody>
      </p:sp>
      <p:pic>
        <p:nvPicPr>
          <p:cNvPr id="142" name=""/>
          <p:cNvPicPr/>
          <p:nvPr/>
        </p:nvPicPr>
        <p:blipFill>
          <a:blip r:embed="rId3"/>
          <a:stretch/>
        </p:blipFill>
        <p:spPr>
          <a:xfrm>
            <a:off x="10080000" y="1080000"/>
            <a:ext cx="6659640" cy="3624480"/>
          </a:xfrm>
          <a:prstGeom prst="rect">
            <a:avLst/>
          </a:prstGeom>
          <a:noFill/>
          <a:ln w="0">
            <a:noFill/>
          </a:ln>
        </p:spPr>
      </p:pic>
    </p:spTree>
  </p:cSld>
  <mc:AlternateContent>
    <mc:Choice Requires="p14">
      <p:transition spd="slow" p14:dur="2000">
        <p:random/>
      </p:transition>
    </mc:Choice>
    <mc:Fallback>
      <p:transition spd="slow">
        <p:random/>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5a40"/>
        </a:solidFill>
      </p:bgPr>
    </p:bg>
    <p:spTree>
      <p:nvGrpSpPr>
        <p:cNvPr id="1" name=""/>
        <p:cNvGrpSpPr/>
        <p:nvPr/>
      </p:nvGrpSpPr>
      <p:grpSpPr>
        <a:xfrm>
          <a:off x="0" y="0"/>
          <a:ext cx="0" cy="0"/>
          <a:chOff x="0" y="0"/>
          <a:chExt cx="0" cy="0"/>
        </a:xfrm>
      </p:grpSpPr>
      <p:grpSp>
        <p:nvGrpSpPr>
          <p:cNvPr id="143" name="Group 2"/>
          <p:cNvGrpSpPr/>
          <p:nvPr/>
        </p:nvGrpSpPr>
        <p:grpSpPr>
          <a:xfrm>
            <a:off x="666720" y="449640"/>
            <a:ext cx="16953840" cy="9169920"/>
            <a:chOff x="666720" y="449640"/>
            <a:chExt cx="16953840" cy="9169920"/>
          </a:xfrm>
        </p:grpSpPr>
        <p:sp>
          <p:nvSpPr>
            <p:cNvPr id="144" name="Freeform 3"/>
            <p:cNvSpPr/>
            <p:nvPr/>
          </p:nvSpPr>
          <p:spPr>
            <a:xfrm>
              <a:off x="666720" y="666720"/>
              <a:ext cx="16953840" cy="8952840"/>
            </a:xfrm>
            <a:custGeom>
              <a:avLst/>
              <a:gdLst>
                <a:gd name="textAreaLeft" fmla="*/ 0 w 16953840"/>
                <a:gd name="textAreaRight" fmla="*/ 16954560 w 16953840"/>
                <a:gd name="textAreaTop" fmla="*/ 0 h 8952840"/>
                <a:gd name="textAreaBottom" fmla="*/ 8953560 h 8952840"/>
              </a:gdLst>
              <a:ahLst/>
              <a:cxnLst/>
              <a:rect l="textAreaLeft" t="textAreaTop" r="textAreaRight" b="textAreaBottom"/>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23422a"/>
            </a:solid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ffffff"/>
                </a:solidFill>
                <a:effectLst/>
                <a:uFillTx/>
                <a:latin typeface="Arial"/>
              </a:endParaRPr>
            </a:p>
          </p:txBody>
        </p:sp>
        <p:sp>
          <p:nvSpPr>
            <p:cNvPr id="145" name="TextBox 4"/>
            <p:cNvSpPr/>
            <p:nvPr/>
          </p:nvSpPr>
          <p:spPr>
            <a:xfrm>
              <a:off x="666720" y="449640"/>
              <a:ext cx="16953840" cy="91699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359"/>
                </a:lnSpc>
                <a:tabLst>
                  <a:tab algn="l" pos="0"/>
                </a:tabLst>
              </a:pPr>
              <a:endParaRPr lang="en-US" sz="1800" b="0" u="none" strike="noStrike">
                <a:solidFill>
                  <a:schemeClr val="dk1"/>
                </a:solidFill>
                <a:effectLst/>
                <a:uFillTx/>
                <a:latin typeface="Calibri"/>
              </a:endParaRPr>
            </a:p>
          </p:txBody>
        </p:sp>
      </p:grpSp>
      <p:grpSp>
        <p:nvGrpSpPr>
          <p:cNvPr id="146" name="Group 5"/>
          <p:cNvGrpSpPr/>
          <p:nvPr/>
        </p:nvGrpSpPr>
        <p:grpSpPr>
          <a:xfrm>
            <a:off x="1800360" y="1497960"/>
            <a:ext cx="13248720" cy="2130480"/>
            <a:chOff x="1800360" y="1497960"/>
            <a:chExt cx="13248720" cy="2130480"/>
          </a:xfrm>
        </p:grpSpPr>
        <p:sp>
          <p:nvSpPr>
            <p:cNvPr id="147" name="TextBox 6"/>
            <p:cNvSpPr/>
            <p:nvPr/>
          </p:nvSpPr>
          <p:spPr>
            <a:xfrm>
              <a:off x="1800360" y="1497960"/>
              <a:ext cx="13248720" cy="1276560"/>
            </a:xfrm>
            <a:prstGeom prst="rect">
              <a:avLst/>
            </a:prstGeom>
            <a:noFill/>
            <a:ln w="0">
              <a:noFill/>
            </a:ln>
          </p:spPr>
          <p:style>
            <a:lnRef idx="0"/>
            <a:fillRef idx="0"/>
            <a:effectRef idx="0"/>
            <a:fontRef idx="minor"/>
          </p:style>
          <p:txBody>
            <a:bodyPr lIns="0" rIns="0" tIns="0" bIns="0" anchor="t">
              <a:spAutoFit/>
            </a:bodyPr>
            <a:p>
              <a:pPr defTabSz="914400">
                <a:lnSpc>
                  <a:spcPts val="10400"/>
                </a:lnSpc>
                <a:tabLst>
                  <a:tab algn="l" pos="0"/>
                </a:tabLst>
              </a:pPr>
              <a:r>
                <a:rPr lang="en-US" sz="8000" b="0" u="none" spc="-241" strike="noStrike">
                  <a:solidFill>
                    <a:srgbClr val="f4f5f0"/>
                  </a:solidFill>
                  <a:effectLst/>
                  <a:uFillTx/>
                  <a:latin typeface="Georgia Pro Condensed"/>
                  <a:ea typeface="Georgia Pro Condensed"/>
                </a:rPr>
                <a:t>Advantages of Big Data</a:t>
              </a:r>
              <a:endParaRPr lang="en-US" sz="8000" b="0" u="none" strike="noStrike">
                <a:solidFill>
                  <a:srgbClr val="ffffff"/>
                </a:solidFill>
                <a:effectLst/>
                <a:uFillTx/>
                <a:latin typeface="Arial"/>
              </a:endParaRPr>
            </a:p>
          </p:txBody>
        </p:sp>
        <p:sp>
          <p:nvSpPr>
            <p:cNvPr id="148" name="TextBox 7"/>
            <p:cNvSpPr/>
            <p:nvPr/>
          </p:nvSpPr>
          <p:spPr>
            <a:xfrm>
              <a:off x="1800360" y="3202920"/>
              <a:ext cx="13248720" cy="42552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Key benefits for modern applications</a:t>
              </a:r>
              <a:endParaRPr lang="en-US" sz="2500" b="0" u="none" strike="noStrike">
                <a:solidFill>
                  <a:srgbClr val="ffffff"/>
                </a:solidFill>
                <a:effectLst/>
                <a:uFillTx/>
                <a:latin typeface="Arial"/>
              </a:endParaRPr>
            </a:p>
          </p:txBody>
        </p:sp>
      </p:grpSp>
      <p:grpSp>
        <p:nvGrpSpPr>
          <p:cNvPr id="149" name="Group 8"/>
          <p:cNvGrpSpPr/>
          <p:nvPr/>
        </p:nvGrpSpPr>
        <p:grpSpPr>
          <a:xfrm>
            <a:off x="1800360" y="5143680"/>
            <a:ext cx="4307760" cy="2605680"/>
            <a:chOff x="1800360" y="5143680"/>
            <a:chExt cx="4307760" cy="2605680"/>
          </a:xfrm>
        </p:grpSpPr>
        <p:sp>
          <p:nvSpPr>
            <p:cNvPr id="150" name="TextBox 9"/>
            <p:cNvSpPr/>
            <p:nvPr/>
          </p:nvSpPr>
          <p:spPr>
            <a:xfrm>
              <a:off x="1800360" y="5143680"/>
              <a:ext cx="430776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Fast Processing</a:t>
              </a:r>
              <a:endParaRPr lang="en-US" sz="2500" b="0" u="none" strike="noStrike">
                <a:solidFill>
                  <a:srgbClr val="ffffff"/>
                </a:solidFill>
                <a:effectLst/>
                <a:uFillTx/>
                <a:latin typeface="Arial"/>
              </a:endParaRPr>
            </a:p>
          </p:txBody>
        </p:sp>
        <p:sp>
          <p:nvSpPr>
            <p:cNvPr id="151" name="TextBox 10"/>
            <p:cNvSpPr/>
            <p:nvPr/>
          </p:nvSpPr>
          <p:spPr>
            <a:xfrm>
              <a:off x="1800360" y="5938920"/>
              <a:ext cx="4307760" cy="181044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Big Data allows for </a:t>
              </a:r>
              <a:r>
                <a:rPr lang="en-US" sz="2000" b="1" u="none" spc="-31" strike="noStrike">
                  <a:solidFill>
                    <a:srgbClr val="f4f5f0"/>
                  </a:solidFill>
                  <a:effectLst/>
                  <a:uFillTx/>
                  <a:latin typeface="Helvetica World Bold"/>
                  <a:ea typeface="Helvetica World Bold"/>
                </a:rPr>
                <a:t>quick data analysis</a:t>
              </a:r>
              <a:r>
                <a:rPr lang="en-US" sz="2000" b="0" u="none" spc="-31" strike="noStrike">
                  <a:solidFill>
                    <a:srgbClr val="f4f5f0"/>
                  </a:solidFill>
                  <a:effectLst/>
                  <a:uFillTx/>
                  <a:latin typeface="Helvetica World"/>
                  <a:ea typeface="Helvetica World"/>
                </a:rPr>
                <a:t>, enabling businesses to respond to trends almost in real-time. This efficiency helps in making timely decisions based on current data.</a:t>
              </a:r>
              <a:endParaRPr lang="en-US" sz="2000" b="0" u="none" strike="noStrike">
                <a:solidFill>
                  <a:srgbClr val="ffffff"/>
                </a:solidFill>
                <a:effectLst/>
                <a:uFillTx/>
                <a:latin typeface="Arial"/>
              </a:endParaRPr>
            </a:p>
          </p:txBody>
        </p:sp>
      </p:grpSp>
      <p:grpSp>
        <p:nvGrpSpPr>
          <p:cNvPr id="152" name="Group 11"/>
          <p:cNvGrpSpPr/>
          <p:nvPr/>
        </p:nvGrpSpPr>
        <p:grpSpPr>
          <a:xfrm>
            <a:off x="7291440" y="5143680"/>
            <a:ext cx="4009320" cy="2958120"/>
            <a:chOff x="7291440" y="5143680"/>
            <a:chExt cx="4009320" cy="2958120"/>
          </a:xfrm>
        </p:grpSpPr>
        <p:sp>
          <p:nvSpPr>
            <p:cNvPr id="153" name="TextBox 12"/>
            <p:cNvSpPr/>
            <p:nvPr/>
          </p:nvSpPr>
          <p:spPr>
            <a:xfrm>
              <a:off x="7291440" y="514368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Better Decisions</a:t>
              </a:r>
              <a:endParaRPr lang="en-US" sz="2500" b="0" u="none" strike="noStrike">
                <a:solidFill>
                  <a:srgbClr val="ffffff"/>
                </a:solidFill>
                <a:effectLst/>
                <a:uFillTx/>
                <a:latin typeface="Arial"/>
              </a:endParaRPr>
            </a:p>
          </p:txBody>
        </p:sp>
        <p:sp>
          <p:nvSpPr>
            <p:cNvPr id="154" name="TextBox 13"/>
            <p:cNvSpPr/>
            <p:nvPr/>
          </p:nvSpPr>
          <p:spPr>
            <a:xfrm>
              <a:off x="7291440" y="5938920"/>
              <a:ext cx="4009320" cy="216288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By analyzing large datasets, organizations can uncover valuable insights that lead to </a:t>
              </a:r>
              <a:r>
                <a:rPr lang="en-US" sz="2000" b="1" u="none" spc="-31" strike="noStrike">
                  <a:solidFill>
                    <a:srgbClr val="f4f5f0"/>
                  </a:solidFill>
                  <a:effectLst/>
                  <a:uFillTx/>
                  <a:latin typeface="Helvetica World Bold"/>
                  <a:ea typeface="Helvetica World Bold"/>
                </a:rPr>
                <a:t>informed decisions</a:t>
              </a:r>
              <a:r>
                <a:rPr lang="en-US" sz="2000" b="0" u="none" spc="-31" strike="noStrike">
                  <a:solidFill>
                    <a:srgbClr val="f4f5f0"/>
                  </a:solidFill>
                  <a:effectLst/>
                  <a:uFillTx/>
                  <a:latin typeface="Helvetica World"/>
                  <a:ea typeface="Helvetica World"/>
                </a:rPr>
                <a:t>. This clarity helps in identifying opportunities and risks effectively.</a:t>
              </a:r>
              <a:endParaRPr lang="en-US" sz="2000" b="0" u="none" strike="noStrike">
                <a:solidFill>
                  <a:srgbClr val="ffffff"/>
                </a:solidFill>
                <a:effectLst/>
                <a:uFillTx/>
                <a:latin typeface="Arial"/>
              </a:endParaRPr>
            </a:p>
          </p:txBody>
        </p:sp>
      </p:grpSp>
      <p:grpSp>
        <p:nvGrpSpPr>
          <p:cNvPr id="155" name="Group 14"/>
          <p:cNvGrpSpPr/>
          <p:nvPr/>
        </p:nvGrpSpPr>
        <p:grpSpPr>
          <a:xfrm>
            <a:off x="12173040" y="5143680"/>
            <a:ext cx="4009320" cy="2929320"/>
            <a:chOff x="12173040" y="5143680"/>
            <a:chExt cx="4009320" cy="2929320"/>
          </a:xfrm>
        </p:grpSpPr>
        <p:sp>
          <p:nvSpPr>
            <p:cNvPr id="156" name="TextBox 15"/>
            <p:cNvSpPr/>
            <p:nvPr/>
          </p:nvSpPr>
          <p:spPr>
            <a:xfrm>
              <a:off x="12173040" y="514368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Improved Insights</a:t>
              </a:r>
              <a:endParaRPr lang="en-US" sz="2500" b="0" u="none" strike="noStrike">
                <a:solidFill>
                  <a:srgbClr val="ffffff"/>
                </a:solidFill>
                <a:effectLst/>
                <a:uFillTx/>
                <a:latin typeface="Arial"/>
              </a:endParaRPr>
            </a:p>
          </p:txBody>
        </p:sp>
        <p:sp>
          <p:nvSpPr>
            <p:cNvPr id="157" name="TextBox 16"/>
            <p:cNvSpPr/>
            <p:nvPr/>
          </p:nvSpPr>
          <p:spPr>
            <a:xfrm>
              <a:off x="12173040" y="5938920"/>
              <a:ext cx="4009320" cy="213408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Big Data provides a deeper understanding of customer behaviors and preferences, resulting in </a:t>
              </a:r>
              <a:r>
                <a:rPr lang="en-US" sz="2000" b="1" u="none" spc="-31" strike="noStrike">
                  <a:solidFill>
                    <a:srgbClr val="f4f5f0"/>
                  </a:solidFill>
                  <a:effectLst/>
                  <a:uFillTx/>
                  <a:latin typeface="Helvetica World Bold"/>
                  <a:ea typeface="Helvetica World Bold"/>
                </a:rPr>
                <a:t>enhanced insights</a:t>
              </a:r>
              <a:r>
                <a:rPr lang="en-US" sz="2000" b="0" u="none" spc="-31" strike="noStrike">
                  <a:solidFill>
                    <a:srgbClr val="f4f5f0"/>
                  </a:solidFill>
                  <a:effectLst/>
                  <a:uFillTx/>
                  <a:latin typeface="Helvetica World"/>
                  <a:ea typeface="Helvetica World"/>
                </a:rPr>
                <a:t>. These insights help tailor products and services to meet consumer needs.</a:t>
              </a:r>
              <a:endParaRPr lang="en-US" sz="2000" b="0" u="none" strike="noStrike">
                <a:solidFill>
                  <a:srgbClr val="ffffff"/>
                </a:solidFill>
                <a:effectLst/>
                <a:uFillTx/>
                <a:latin typeface="Arial"/>
              </a:endParaRPr>
            </a:p>
          </p:txBody>
        </p:sp>
      </p:grpSp>
      <p:sp>
        <p:nvSpPr>
          <p:cNvPr id="158" name="Freeform 17"/>
          <p:cNvSpPr/>
          <p:nvPr/>
        </p:nvSpPr>
        <p:spPr>
          <a:xfrm rot="18483000">
            <a:off x="16099200" y="7952760"/>
            <a:ext cx="2111760" cy="1858320"/>
          </a:xfrm>
          <a:custGeom>
            <a:avLst/>
            <a:gdLst>
              <a:gd name="textAreaLeft" fmla="*/ 0 w 2111760"/>
              <a:gd name="textAreaRight" fmla="*/ 2112480 w 2111760"/>
              <a:gd name="textAreaTop" fmla="*/ 0 h 1858320"/>
              <a:gd name="textAreaBottom" fmla="*/ 1859040 h 1858320"/>
            </a:gdLst>
            <a:ahLst/>
            <a:cxnLst/>
            <a:rect l="textAreaLeft" t="textAreaTop" r="textAreaRight" b="textAreaBottom"/>
            <a:pathLst>
              <a:path w="2112604" h="1859092">
                <a:moveTo>
                  <a:pt x="0" y="0"/>
                </a:moveTo>
                <a:lnTo>
                  <a:pt x="2112605" y="0"/>
                </a:lnTo>
                <a:lnTo>
                  <a:pt x="2112605" y="1859092"/>
                </a:lnTo>
                <a:lnTo>
                  <a:pt x="0" y="1859092"/>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000000"/>
              </a:solidFill>
              <a:effectLst/>
              <a:uFillTx/>
              <a:latin typeface="Arial"/>
            </a:endParaRPr>
          </a:p>
        </p:txBody>
      </p:sp>
    </p:spTree>
  </p:cSld>
  <mc:AlternateContent>
    <mc:Choice Requires="p14">
      <p:transition spd="slow" p14:dur="2000">
        <p:random/>
      </p:transition>
    </mc:Choice>
    <mc:Fallback>
      <p:transition spd="slow">
        <p:random/>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a7c4a0"/>
        </a:solidFill>
      </p:bgPr>
    </p:bg>
    <p:spTree>
      <p:nvGrpSpPr>
        <p:cNvPr id="1" name=""/>
        <p:cNvGrpSpPr/>
        <p:nvPr/>
      </p:nvGrpSpPr>
      <p:grpSpPr>
        <a:xfrm>
          <a:off x="0" y="0"/>
          <a:ext cx="0" cy="0"/>
          <a:chOff x="0" y="0"/>
          <a:chExt cx="0" cy="0"/>
        </a:xfrm>
      </p:grpSpPr>
      <p:grpSp>
        <p:nvGrpSpPr>
          <p:cNvPr id="159" name="Group 2"/>
          <p:cNvGrpSpPr/>
          <p:nvPr/>
        </p:nvGrpSpPr>
        <p:grpSpPr>
          <a:xfrm>
            <a:off x="666720" y="343080"/>
            <a:ext cx="16953840" cy="9169920"/>
            <a:chOff x="666720" y="343080"/>
            <a:chExt cx="16953840" cy="9169920"/>
          </a:xfrm>
        </p:grpSpPr>
        <p:sp>
          <p:nvSpPr>
            <p:cNvPr id="160" name="Freeform 3"/>
            <p:cNvSpPr/>
            <p:nvPr/>
          </p:nvSpPr>
          <p:spPr>
            <a:xfrm>
              <a:off x="666720" y="560160"/>
              <a:ext cx="16953840" cy="8952840"/>
            </a:xfrm>
            <a:custGeom>
              <a:avLst/>
              <a:gdLst>
                <a:gd name="textAreaLeft" fmla="*/ 0 w 16953840"/>
                <a:gd name="textAreaRight" fmla="*/ 16954560 w 16953840"/>
                <a:gd name="textAreaTop" fmla="*/ 0 h 8952840"/>
                <a:gd name="textAreaBottom" fmla="*/ 8953560 h 8952840"/>
              </a:gdLst>
              <a:ahLst/>
              <a:cxnLst/>
              <a:rect l="textAreaLeft" t="textAreaTop" r="textAreaRight" b="textAreaBottom"/>
              <a:pathLst>
                <a:path w="4465383" h="2358124">
                  <a:moveTo>
                    <a:pt x="20548" y="0"/>
                  </a:moveTo>
                  <a:lnTo>
                    <a:pt x="4444835" y="0"/>
                  </a:lnTo>
                  <a:cubicBezTo>
                    <a:pt x="4456183" y="0"/>
                    <a:pt x="4465383" y="9200"/>
                    <a:pt x="4465383" y="20548"/>
                  </a:cubicBezTo>
                  <a:lnTo>
                    <a:pt x="4465383" y="2337575"/>
                  </a:lnTo>
                  <a:cubicBezTo>
                    <a:pt x="4465383" y="2348924"/>
                    <a:pt x="4456183" y="2358124"/>
                    <a:pt x="4444835" y="2358124"/>
                  </a:cubicBezTo>
                  <a:lnTo>
                    <a:pt x="20548" y="2358124"/>
                  </a:lnTo>
                  <a:cubicBezTo>
                    <a:pt x="9200" y="2358124"/>
                    <a:pt x="0" y="2348924"/>
                    <a:pt x="0" y="2337575"/>
                  </a:cubicBezTo>
                  <a:lnTo>
                    <a:pt x="0" y="20548"/>
                  </a:lnTo>
                  <a:cubicBezTo>
                    <a:pt x="0" y="9200"/>
                    <a:pt x="9200" y="0"/>
                    <a:pt x="20548" y="0"/>
                  </a:cubicBezTo>
                  <a:close/>
                </a:path>
              </a:pathLst>
            </a:custGeom>
            <a:solidFill>
              <a:srgbClr val="23422a"/>
            </a:solid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ffffff"/>
                </a:solidFill>
                <a:effectLst/>
                <a:uFillTx/>
                <a:latin typeface="Arial"/>
              </a:endParaRPr>
            </a:p>
          </p:txBody>
        </p:sp>
        <p:sp>
          <p:nvSpPr>
            <p:cNvPr id="161" name="TextBox 4"/>
            <p:cNvSpPr/>
            <p:nvPr/>
          </p:nvSpPr>
          <p:spPr>
            <a:xfrm>
              <a:off x="666720" y="343080"/>
              <a:ext cx="16953840" cy="9169920"/>
            </a:xfrm>
            <a:prstGeom prst="rect">
              <a:avLst/>
            </a:prstGeom>
            <a:noFill/>
            <a:ln w="0">
              <a:noFill/>
            </a:ln>
          </p:spPr>
          <p:style>
            <a:lnRef idx="0"/>
            <a:fillRef idx="0"/>
            <a:effectRef idx="0"/>
            <a:fontRef idx="minor"/>
          </p:style>
          <p:txBody>
            <a:bodyPr lIns="50760" rIns="50760" tIns="50760" bIns="50760" anchor="ctr">
              <a:noAutofit/>
            </a:bodyPr>
            <a:p>
              <a:pPr algn="ctr" defTabSz="914400">
                <a:lnSpc>
                  <a:spcPts val="3359"/>
                </a:lnSpc>
                <a:tabLst>
                  <a:tab algn="l" pos="0"/>
                </a:tabLst>
              </a:pPr>
              <a:endParaRPr lang="en-US" sz="1800" b="0" u="none" strike="noStrike">
                <a:solidFill>
                  <a:schemeClr val="dk1"/>
                </a:solidFill>
                <a:effectLst/>
                <a:uFillTx/>
                <a:latin typeface="Calibri"/>
              </a:endParaRPr>
            </a:p>
          </p:txBody>
        </p:sp>
      </p:grpSp>
      <p:grpSp>
        <p:nvGrpSpPr>
          <p:cNvPr id="162" name="Group 5"/>
          <p:cNvGrpSpPr/>
          <p:nvPr/>
        </p:nvGrpSpPr>
        <p:grpSpPr>
          <a:xfrm>
            <a:off x="1150920" y="666720"/>
            <a:ext cx="13248720" cy="2130480"/>
            <a:chOff x="1150920" y="666720"/>
            <a:chExt cx="13248720" cy="2130480"/>
          </a:xfrm>
        </p:grpSpPr>
        <p:sp>
          <p:nvSpPr>
            <p:cNvPr id="163" name="TextBox 6"/>
            <p:cNvSpPr/>
            <p:nvPr/>
          </p:nvSpPr>
          <p:spPr>
            <a:xfrm>
              <a:off x="1150920" y="666720"/>
              <a:ext cx="13248720" cy="1276560"/>
            </a:xfrm>
            <a:prstGeom prst="rect">
              <a:avLst/>
            </a:prstGeom>
            <a:noFill/>
            <a:ln w="0">
              <a:noFill/>
            </a:ln>
          </p:spPr>
          <p:style>
            <a:lnRef idx="0"/>
            <a:fillRef idx="0"/>
            <a:effectRef idx="0"/>
            <a:fontRef idx="minor"/>
          </p:style>
          <p:txBody>
            <a:bodyPr lIns="0" rIns="0" tIns="0" bIns="0" anchor="t">
              <a:spAutoFit/>
            </a:bodyPr>
            <a:p>
              <a:pPr defTabSz="914400">
                <a:lnSpc>
                  <a:spcPts val="10400"/>
                </a:lnSpc>
                <a:tabLst>
                  <a:tab algn="l" pos="0"/>
                </a:tabLst>
              </a:pPr>
              <a:r>
                <a:rPr lang="en-US" sz="8000" b="0" u="none" spc="-241" strike="noStrike">
                  <a:solidFill>
                    <a:srgbClr val="f4f5f0"/>
                  </a:solidFill>
                  <a:effectLst/>
                  <a:uFillTx/>
                  <a:latin typeface="Georgia Pro Condensed"/>
                  <a:ea typeface="Georgia Pro Condensed"/>
                </a:rPr>
                <a:t>Problems of Big Data</a:t>
              </a:r>
              <a:endParaRPr lang="en-US" sz="8000" b="0" u="none" strike="noStrike">
                <a:solidFill>
                  <a:srgbClr val="000000"/>
                </a:solidFill>
                <a:effectLst/>
                <a:uFillTx/>
                <a:latin typeface="Arial"/>
              </a:endParaRPr>
            </a:p>
          </p:txBody>
        </p:sp>
        <p:sp>
          <p:nvSpPr>
            <p:cNvPr id="164" name="TextBox 7"/>
            <p:cNvSpPr/>
            <p:nvPr/>
          </p:nvSpPr>
          <p:spPr>
            <a:xfrm>
              <a:off x="1150920" y="2371680"/>
              <a:ext cx="13248720" cy="42552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Key challenges in managing data</a:t>
              </a:r>
              <a:endParaRPr lang="en-US" sz="2500" b="0" u="none" strike="noStrike">
                <a:solidFill>
                  <a:srgbClr val="000000"/>
                </a:solidFill>
                <a:effectLst/>
                <a:uFillTx/>
                <a:latin typeface="Arial"/>
              </a:endParaRPr>
            </a:p>
          </p:txBody>
        </p:sp>
      </p:grpSp>
      <p:grpSp>
        <p:nvGrpSpPr>
          <p:cNvPr id="165" name="Group 8"/>
          <p:cNvGrpSpPr/>
          <p:nvPr/>
        </p:nvGrpSpPr>
        <p:grpSpPr>
          <a:xfrm>
            <a:off x="1451880" y="3600000"/>
            <a:ext cx="4307760" cy="2605680"/>
            <a:chOff x="1451880" y="3600000"/>
            <a:chExt cx="4307760" cy="2605680"/>
          </a:xfrm>
        </p:grpSpPr>
        <p:sp>
          <p:nvSpPr>
            <p:cNvPr id="166" name="TextBox 9"/>
            <p:cNvSpPr/>
            <p:nvPr/>
          </p:nvSpPr>
          <p:spPr>
            <a:xfrm>
              <a:off x="1451880" y="3600000"/>
              <a:ext cx="430776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Storage</a:t>
              </a:r>
              <a:endParaRPr lang="en-US" sz="2500" b="0" u="none" strike="noStrike">
                <a:solidFill>
                  <a:srgbClr val="000000"/>
                </a:solidFill>
                <a:effectLst/>
                <a:uFillTx/>
                <a:latin typeface="Arial"/>
              </a:endParaRPr>
            </a:p>
          </p:txBody>
        </p:sp>
        <p:sp>
          <p:nvSpPr>
            <p:cNvPr id="167" name="TextBox 10"/>
            <p:cNvSpPr/>
            <p:nvPr/>
          </p:nvSpPr>
          <p:spPr>
            <a:xfrm>
              <a:off x="1451880" y="4395240"/>
              <a:ext cx="4307760" cy="181044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Storing large amounts of data requires </a:t>
              </a:r>
              <a:r>
                <a:rPr lang="en-US" sz="2000" b="1" u="none" spc="-31" strike="noStrike">
                  <a:solidFill>
                    <a:srgbClr val="f4f5f0"/>
                  </a:solidFill>
                  <a:effectLst/>
                  <a:uFillTx/>
                  <a:latin typeface="Helvetica World Bold"/>
                  <a:ea typeface="Helvetica World Bold"/>
                </a:rPr>
                <a:t>advanced technology</a:t>
              </a:r>
              <a:r>
                <a:rPr lang="en-US" sz="2000" b="0" u="none" spc="-31" strike="noStrike">
                  <a:solidFill>
                    <a:srgbClr val="f4f5f0"/>
                  </a:solidFill>
                  <a:effectLst/>
                  <a:uFillTx/>
                  <a:latin typeface="Helvetica World"/>
                  <a:ea typeface="Helvetica World"/>
                </a:rPr>
                <a:t> and infrastructure. Traditional storage methods may be inadequate, leading to </a:t>
              </a:r>
              <a:r>
                <a:rPr lang="en-US" sz="2000" b="1" u="none" spc="-31" strike="noStrike">
                  <a:solidFill>
                    <a:srgbClr val="f4f5f0"/>
                  </a:solidFill>
                  <a:effectLst/>
                  <a:uFillTx/>
                  <a:latin typeface="Helvetica World Bold"/>
                  <a:ea typeface="Helvetica World Bold"/>
                </a:rPr>
                <a:t>data loss</a:t>
              </a:r>
              <a:r>
                <a:rPr lang="en-US" sz="2000" b="0" u="none" spc="-31" strike="noStrike">
                  <a:solidFill>
                    <a:srgbClr val="f4f5f0"/>
                  </a:solidFill>
                  <a:effectLst/>
                  <a:uFillTx/>
                  <a:latin typeface="Helvetica World"/>
                  <a:ea typeface="Helvetica World"/>
                </a:rPr>
                <a:t> or access issues.</a:t>
              </a:r>
              <a:endParaRPr lang="en-US" sz="2000" b="0" u="none" strike="noStrike">
                <a:solidFill>
                  <a:srgbClr val="000000"/>
                </a:solidFill>
                <a:effectLst/>
                <a:uFillTx/>
                <a:latin typeface="Arial"/>
              </a:endParaRPr>
            </a:p>
          </p:txBody>
        </p:sp>
      </p:grpSp>
      <p:grpSp>
        <p:nvGrpSpPr>
          <p:cNvPr id="168" name="Group 11"/>
          <p:cNvGrpSpPr/>
          <p:nvPr/>
        </p:nvGrpSpPr>
        <p:grpSpPr>
          <a:xfrm>
            <a:off x="6790320" y="6300000"/>
            <a:ext cx="4009320" cy="2929320"/>
            <a:chOff x="6790320" y="6300000"/>
            <a:chExt cx="4009320" cy="2929320"/>
          </a:xfrm>
        </p:grpSpPr>
        <p:sp>
          <p:nvSpPr>
            <p:cNvPr id="169" name="TextBox 12"/>
            <p:cNvSpPr/>
            <p:nvPr/>
          </p:nvSpPr>
          <p:spPr>
            <a:xfrm>
              <a:off x="6790320" y="630000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Security</a:t>
              </a:r>
              <a:endParaRPr lang="en-US" sz="2500" b="0" u="none" strike="noStrike">
                <a:solidFill>
                  <a:srgbClr val="000000"/>
                </a:solidFill>
                <a:effectLst/>
                <a:uFillTx/>
                <a:latin typeface="Arial"/>
              </a:endParaRPr>
            </a:p>
          </p:txBody>
        </p:sp>
        <p:sp>
          <p:nvSpPr>
            <p:cNvPr id="170" name="TextBox 13"/>
            <p:cNvSpPr/>
            <p:nvPr/>
          </p:nvSpPr>
          <p:spPr>
            <a:xfrm>
              <a:off x="6790320" y="7095240"/>
              <a:ext cx="4009320" cy="213408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As data grows, so do the risks. Protecting sensitive information from </a:t>
              </a:r>
              <a:r>
                <a:rPr lang="en-US" sz="2000" b="1" u="none" spc="-31" strike="noStrike">
                  <a:solidFill>
                    <a:srgbClr val="f4f5f0"/>
                  </a:solidFill>
                  <a:effectLst/>
                  <a:uFillTx/>
                  <a:latin typeface="Helvetica World Bold"/>
                  <a:ea typeface="Helvetica World Bold"/>
                </a:rPr>
                <a:t>cyber threats</a:t>
              </a:r>
              <a:r>
                <a:rPr lang="en-US" sz="2000" b="0" u="none" spc="-31" strike="noStrike">
                  <a:solidFill>
                    <a:srgbClr val="f4f5f0"/>
                  </a:solidFill>
                  <a:effectLst/>
                  <a:uFillTx/>
                  <a:latin typeface="Helvetica World"/>
                  <a:ea typeface="Helvetica World"/>
                </a:rPr>
                <a:t> is crucial, requiring enhanced security measures and protocols to ensure data integrity and privacy.</a:t>
              </a:r>
              <a:endParaRPr lang="en-US" sz="2000" b="0" u="none" strike="noStrike">
                <a:solidFill>
                  <a:srgbClr val="000000"/>
                </a:solidFill>
                <a:effectLst/>
                <a:uFillTx/>
                <a:latin typeface="Arial"/>
              </a:endParaRPr>
            </a:p>
          </p:txBody>
        </p:sp>
      </p:grpSp>
      <p:grpSp>
        <p:nvGrpSpPr>
          <p:cNvPr id="171" name="Group 14"/>
          <p:cNvGrpSpPr/>
          <p:nvPr/>
        </p:nvGrpSpPr>
        <p:grpSpPr>
          <a:xfrm>
            <a:off x="11520000" y="3060000"/>
            <a:ext cx="4009320" cy="2929320"/>
            <a:chOff x="11520000" y="3060000"/>
            <a:chExt cx="4009320" cy="2929320"/>
          </a:xfrm>
        </p:grpSpPr>
        <p:sp>
          <p:nvSpPr>
            <p:cNvPr id="172" name="TextBox 15"/>
            <p:cNvSpPr/>
            <p:nvPr/>
          </p:nvSpPr>
          <p:spPr>
            <a:xfrm>
              <a:off x="11520000" y="3060000"/>
              <a:ext cx="4009320" cy="399240"/>
            </a:xfrm>
            <a:prstGeom prst="rect">
              <a:avLst/>
            </a:prstGeom>
            <a:noFill/>
            <a:ln w="0">
              <a:noFill/>
            </a:ln>
          </p:spPr>
          <p:style>
            <a:lnRef idx="0"/>
            <a:fillRef idx="0"/>
            <a:effectRef idx="0"/>
            <a:fontRef idx="minor"/>
          </p:style>
          <p:txBody>
            <a:bodyPr lIns="0" rIns="0" tIns="0" bIns="0" anchor="t">
              <a:spAutoFit/>
            </a:bodyPr>
            <a:p>
              <a:pPr defTabSz="914400">
                <a:lnSpc>
                  <a:spcPts val="2999"/>
                </a:lnSpc>
                <a:tabLst>
                  <a:tab algn="l" pos="0"/>
                </a:tabLst>
              </a:pPr>
              <a:r>
                <a:rPr lang="en-US" sz="2500" b="1" u="none" spc="-37" strike="noStrike">
                  <a:solidFill>
                    <a:srgbClr val="f4f5f0"/>
                  </a:solidFill>
                  <a:effectLst/>
                  <a:uFillTx/>
                  <a:latin typeface="Helvetica World Bold"/>
                  <a:ea typeface="Helvetica World Bold"/>
                </a:rPr>
                <a:t>Cost</a:t>
              </a:r>
              <a:endParaRPr lang="en-US" sz="2500" b="0" u="none" strike="noStrike">
                <a:solidFill>
                  <a:srgbClr val="000000"/>
                </a:solidFill>
                <a:effectLst/>
                <a:uFillTx/>
                <a:latin typeface="Arial"/>
              </a:endParaRPr>
            </a:p>
          </p:txBody>
        </p:sp>
        <p:sp>
          <p:nvSpPr>
            <p:cNvPr id="173" name="TextBox 16"/>
            <p:cNvSpPr/>
            <p:nvPr/>
          </p:nvSpPr>
          <p:spPr>
            <a:xfrm>
              <a:off x="11520000" y="3855240"/>
              <a:ext cx="4009320" cy="2134080"/>
            </a:xfrm>
            <a:prstGeom prst="rect">
              <a:avLst/>
            </a:prstGeom>
            <a:noFill/>
            <a:ln w="0">
              <a:noFill/>
            </a:ln>
          </p:spPr>
          <p:style>
            <a:lnRef idx="0"/>
            <a:fillRef idx="0"/>
            <a:effectRef idx="0"/>
            <a:fontRef idx="minor"/>
          </p:style>
          <p:txBody>
            <a:bodyPr lIns="0" rIns="0" tIns="0" bIns="0" anchor="t">
              <a:spAutoFit/>
            </a:bodyPr>
            <a:p>
              <a:pPr defTabSz="914400">
                <a:lnSpc>
                  <a:spcPts val="2801"/>
                </a:lnSpc>
                <a:tabLst>
                  <a:tab algn="l" pos="0"/>
                </a:tabLst>
              </a:pPr>
              <a:r>
                <a:rPr lang="en-US" sz="2000" b="0" u="none" spc="-31" strike="noStrike">
                  <a:solidFill>
                    <a:srgbClr val="f4f5f0"/>
                  </a:solidFill>
                  <a:effectLst/>
                  <a:uFillTx/>
                  <a:latin typeface="Helvetica World"/>
                  <a:ea typeface="Helvetica World"/>
                </a:rPr>
                <a:t>Managing big data can be </a:t>
              </a:r>
              <a:r>
                <a:rPr lang="en-US" sz="2000" b="1" u="none" spc="-31" strike="noStrike">
                  <a:solidFill>
                    <a:srgbClr val="f4f5f0"/>
                  </a:solidFill>
                  <a:effectLst/>
                  <a:uFillTx/>
                  <a:latin typeface="Helvetica World Bold"/>
                  <a:ea typeface="Helvetica World Bold"/>
                </a:rPr>
                <a:t>expensive</a:t>
              </a:r>
              <a:r>
                <a:rPr lang="en-US" sz="2000" b="0" u="none" spc="-31" strike="noStrike">
                  <a:solidFill>
                    <a:srgbClr val="f4f5f0"/>
                  </a:solidFill>
                  <a:effectLst/>
                  <a:uFillTx/>
                  <a:latin typeface="Helvetica World"/>
                  <a:ea typeface="Helvetica World"/>
                </a:rPr>
                <a:t>, involving high costs for storage systems, processing power, and secure networks. Organizations must balance benefits with these significant financial investments.</a:t>
              </a:r>
              <a:endParaRPr lang="en-US" sz="2000" b="0" u="none" strike="noStrike">
                <a:solidFill>
                  <a:srgbClr val="000000"/>
                </a:solidFill>
                <a:effectLst/>
                <a:uFillTx/>
                <a:latin typeface="Arial"/>
              </a:endParaRPr>
            </a:p>
          </p:txBody>
        </p:sp>
      </p:grpSp>
      <p:sp>
        <p:nvSpPr>
          <p:cNvPr id="174" name="Freeform 17"/>
          <p:cNvSpPr/>
          <p:nvPr/>
        </p:nvSpPr>
        <p:spPr>
          <a:xfrm rot="18483000">
            <a:off x="16099200" y="7952760"/>
            <a:ext cx="2111760" cy="1858320"/>
          </a:xfrm>
          <a:custGeom>
            <a:avLst/>
            <a:gdLst>
              <a:gd name="textAreaLeft" fmla="*/ 0 w 2111760"/>
              <a:gd name="textAreaRight" fmla="*/ 2112480 w 2111760"/>
              <a:gd name="textAreaTop" fmla="*/ 0 h 1858320"/>
              <a:gd name="textAreaBottom" fmla="*/ 1859040 h 1858320"/>
            </a:gdLst>
            <a:ahLst/>
            <a:cxnLst/>
            <a:rect l="textAreaLeft" t="textAreaTop" r="textAreaRight" b="textAreaBottom"/>
            <a:pathLst>
              <a:path w="2112604" h="1859092">
                <a:moveTo>
                  <a:pt x="0" y="0"/>
                </a:moveTo>
                <a:lnTo>
                  <a:pt x="2112605" y="0"/>
                </a:lnTo>
                <a:lnTo>
                  <a:pt x="2112605" y="1859092"/>
                </a:lnTo>
                <a:lnTo>
                  <a:pt x="0" y="1859092"/>
                </a:lnTo>
                <a:lnTo>
                  <a:pt x="0" y="0"/>
                </a:lnTo>
                <a:close/>
              </a:path>
            </a:pathLst>
          </a:custGeom>
          <a:blipFill rotWithShape="0">
            <a:blip r:embed="rId1">
              <a:extLst>
                <a:ext uri="{96DAC541-7B7A-43D3-8B79-37D633B846F1}">
                  <asvg:svgBlip xmlns:asvg="http://schemas.microsoft.com/office/drawing/2016/SVG/main" r:embed="rId2"/>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000000"/>
              </a:solidFill>
              <a:effectLst/>
              <a:uFillTx/>
              <a:latin typeface="Arial"/>
            </a:endParaRPr>
          </a:p>
        </p:txBody>
      </p:sp>
      <p:pic>
        <p:nvPicPr>
          <p:cNvPr id="175" name=""/>
          <p:cNvPicPr/>
          <p:nvPr/>
        </p:nvPicPr>
        <p:blipFill>
          <a:blip r:embed="rId3"/>
          <a:stretch/>
        </p:blipFill>
        <p:spPr>
          <a:xfrm>
            <a:off x="6541560" y="2880000"/>
            <a:ext cx="4438080" cy="3239640"/>
          </a:xfrm>
          <a:prstGeom prst="rect">
            <a:avLst/>
          </a:prstGeom>
          <a:noFill/>
          <a:ln w="0">
            <a:noFill/>
          </a:ln>
        </p:spPr>
      </p:pic>
    </p:spTree>
  </p:cSld>
  <mc:AlternateContent>
    <mc:Choice Requires="p14">
      <p:transition spd="slow" p14:dur="2000">
        <p:random/>
      </p:transition>
    </mc:Choice>
    <mc:Fallback>
      <p:transition spd="slow">
        <p:random/>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5a40"/>
        </a:solidFill>
      </p:bgPr>
    </p:bg>
    <p:spTree>
      <p:nvGrpSpPr>
        <p:cNvPr id="1" name=""/>
        <p:cNvGrpSpPr/>
        <p:nvPr/>
      </p:nvGrpSpPr>
      <p:grpSpPr>
        <a:xfrm>
          <a:off x="0" y="0"/>
          <a:ext cx="0" cy="0"/>
          <a:chOff x="0" y="0"/>
          <a:chExt cx="0" cy="0"/>
        </a:xfrm>
      </p:grpSpPr>
      <p:grpSp>
        <p:nvGrpSpPr>
          <p:cNvPr id="176" name="Group 2"/>
          <p:cNvGrpSpPr/>
          <p:nvPr/>
        </p:nvGrpSpPr>
        <p:grpSpPr>
          <a:xfrm>
            <a:off x="0" y="0"/>
            <a:ext cx="7857360" cy="10286280"/>
            <a:chOff x="0" y="0"/>
            <a:chExt cx="7857360" cy="10286280"/>
          </a:xfrm>
        </p:grpSpPr>
        <p:sp>
          <p:nvSpPr>
            <p:cNvPr id="177" name="Freeform 3"/>
            <p:cNvSpPr/>
            <p:nvPr/>
          </p:nvSpPr>
          <p:spPr>
            <a:xfrm>
              <a:off x="0" y="0"/>
              <a:ext cx="7857360" cy="10286280"/>
            </a:xfrm>
            <a:custGeom>
              <a:avLst/>
              <a:gdLst>
                <a:gd name="textAreaLeft" fmla="*/ 0 w 7857360"/>
                <a:gd name="textAreaRight" fmla="*/ 7858080 w 7857360"/>
                <a:gd name="textAreaTop" fmla="*/ 0 h 10286280"/>
                <a:gd name="textAreaBottom" fmla="*/ 10287000 h 10286280"/>
              </a:gdLst>
              <a:ahLst/>
              <a:cxnLst/>
              <a:rect l="textAreaLeft" t="textAreaTop" r="textAreaRight" b="textAreaBottom"/>
              <a:pathLst>
                <a:path w="1031988" h="1350966">
                  <a:moveTo>
                    <a:pt x="0" y="0"/>
                  </a:moveTo>
                  <a:lnTo>
                    <a:pt x="1031988" y="0"/>
                  </a:lnTo>
                  <a:lnTo>
                    <a:pt x="1031988" y="1350966"/>
                  </a:lnTo>
                  <a:lnTo>
                    <a:pt x="0" y="1350966"/>
                  </a:lnTo>
                  <a:close/>
                </a:path>
              </a:pathLst>
            </a:custGeom>
            <a:solidFill>
              <a:srgbClr val="f4f5f0"/>
            </a:solidFill>
            <a:ln w="12700">
              <a:solidFill>
                <a:srgbClr val="000000"/>
              </a:solidFill>
              <a:round/>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000000"/>
                </a:solidFill>
                <a:effectLst/>
                <a:uFillTx/>
                <a:latin typeface="Arial"/>
              </a:endParaRPr>
            </a:p>
          </p:txBody>
        </p:sp>
      </p:grpSp>
      <p:sp>
        <p:nvSpPr>
          <p:cNvPr id="178" name="TextBox 6"/>
          <p:cNvSpPr/>
          <p:nvPr/>
        </p:nvSpPr>
        <p:spPr>
          <a:xfrm>
            <a:off x="9296280" y="9001800"/>
            <a:ext cx="8324280" cy="617760"/>
          </a:xfrm>
          <a:prstGeom prst="rect">
            <a:avLst/>
          </a:prstGeom>
          <a:noFill/>
          <a:ln w="0">
            <a:noFill/>
          </a:ln>
        </p:spPr>
        <p:style>
          <a:lnRef idx="0"/>
          <a:fillRef idx="0"/>
          <a:effectRef idx="0"/>
          <a:fontRef idx="minor"/>
        </p:style>
        <p:txBody>
          <a:bodyPr lIns="0" rIns="0" tIns="0" bIns="0" anchor="t">
            <a:spAutoFit/>
          </a:bodyPr>
          <a:p>
            <a:pPr defTabSz="914400">
              <a:lnSpc>
                <a:spcPts val="4941"/>
              </a:lnSpc>
              <a:tabLst>
                <a:tab algn="l" pos="0"/>
              </a:tabLst>
            </a:pPr>
            <a:r>
              <a:rPr lang="en-US" sz="3800" b="0" u="none" spc="-57" strike="noStrike">
                <a:solidFill>
                  <a:srgbClr val="f4f5f0"/>
                </a:solidFill>
                <a:effectLst/>
                <a:uFillTx/>
                <a:latin typeface="Helvetica World"/>
                <a:ea typeface="Helvetica World"/>
              </a:rPr>
              <a:t>Understanding the power of Big Data</a:t>
            </a:r>
            <a:endParaRPr lang="en-US" sz="3800" b="0" u="none" strike="noStrike">
              <a:solidFill>
                <a:srgbClr val="ffffff"/>
              </a:solidFill>
              <a:effectLst/>
              <a:uFillTx/>
              <a:latin typeface="Arial"/>
            </a:endParaRPr>
          </a:p>
        </p:txBody>
      </p:sp>
      <p:sp>
        <p:nvSpPr>
          <p:cNvPr id="179" name="TextBox 7"/>
          <p:cNvSpPr/>
          <p:nvPr/>
        </p:nvSpPr>
        <p:spPr>
          <a:xfrm>
            <a:off x="9142920" y="942840"/>
            <a:ext cx="8316720" cy="1998360"/>
          </a:xfrm>
          <a:prstGeom prst="rect">
            <a:avLst/>
          </a:prstGeom>
          <a:noFill/>
          <a:ln w="0">
            <a:noFill/>
          </a:ln>
        </p:spPr>
        <p:style>
          <a:lnRef idx="0"/>
          <a:fillRef idx="0"/>
          <a:effectRef idx="0"/>
          <a:fontRef idx="minor"/>
        </p:style>
        <p:txBody>
          <a:bodyPr lIns="0" rIns="0" tIns="0" bIns="0" anchor="t">
            <a:spAutoFit/>
          </a:bodyPr>
          <a:p>
            <a:pPr defTabSz="914400">
              <a:lnSpc>
                <a:spcPts val="14956"/>
              </a:lnSpc>
              <a:tabLst>
                <a:tab algn="l" pos="0"/>
              </a:tabLst>
            </a:pPr>
            <a:r>
              <a:rPr lang="en-US" sz="14960" b="0" u="none" spc="-524" strike="noStrike">
                <a:solidFill>
                  <a:srgbClr val="f4f5f0"/>
                </a:solidFill>
                <a:effectLst/>
                <a:uFillTx/>
                <a:latin typeface="Georgia Pro Condensed"/>
                <a:ea typeface="Georgia Pro Condensed"/>
              </a:rPr>
              <a:t>Conclusion</a:t>
            </a:r>
            <a:endParaRPr lang="en-US" sz="14960" b="0" u="none" strike="noStrike">
              <a:solidFill>
                <a:srgbClr val="ffffff"/>
              </a:solidFill>
              <a:effectLst/>
              <a:uFillTx/>
              <a:latin typeface="Arial"/>
            </a:endParaRPr>
          </a:p>
        </p:txBody>
      </p:sp>
      <p:pic>
        <p:nvPicPr>
          <p:cNvPr id="180" name=""/>
          <p:cNvPicPr/>
          <p:nvPr/>
        </p:nvPicPr>
        <p:blipFill>
          <a:blip r:embed="rId1"/>
          <a:stretch/>
        </p:blipFill>
        <p:spPr>
          <a:xfrm>
            <a:off x="720000" y="610200"/>
            <a:ext cx="6479640" cy="9289440"/>
          </a:xfrm>
          <a:prstGeom prst="rect">
            <a:avLst/>
          </a:prstGeom>
          <a:noFill/>
          <a:ln w="0">
            <a:noFill/>
          </a:ln>
        </p:spPr>
      </p:pic>
      <p:sp>
        <p:nvSpPr>
          <p:cNvPr id="181" name="Freeform 8"/>
          <p:cNvSpPr/>
          <p:nvPr/>
        </p:nvSpPr>
        <p:spPr>
          <a:xfrm rot="18483000">
            <a:off x="5597280" y="8012880"/>
            <a:ext cx="2111760" cy="1858320"/>
          </a:xfrm>
          <a:custGeom>
            <a:avLst/>
            <a:gdLst>
              <a:gd name="textAreaLeft" fmla="*/ 0 w 2111760"/>
              <a:gd name="textAreaRight" fmla="*/ 2112480 w 2111760"/>
              <a:gd name="textAreaTop" fmla="*/ 0 h 1858320"/>
              <a:gd name="textAreaBottom" fmla="*/ 1859040 h 1858320"/>
            </a:gdLst>
            <a:ahLst/>
            <a:cxnLst/>
            <a:rect l="textAreaLeft" t="textAreaTop" r="textAreaRight" b="textAreaBottom"/>
            <a:pathLst>
              <a:path w="2112604" h="1859092">
                <a:moveTo>
                  <a:pt x="0" y="0"/>
                </a:moveTo>
                <a:lnTo>
                  <a:pt x="2112604" y="0"/>
                </a:lnTo>
                <a:lnTo>
                  <a:pt x="2112604" y="1859092"/>
                </a:lnTo>
                <a:lnTo>
                  <a:pt x="0" y="1859092"/>
                </a:lnTo>
                <a:lnTo>
                  <a:pt x="0" y="0"/>
                </a:lnTo>
                <a:close/>
              </a:path>
            </a:pathLst>
          </a:custGeom>
          <a:blipFill rotWithShape="0">
            <a:blip r:embed="rId2">
              <a:extLst>
                <a:ext uri="{96DAC541-7B7A-43D3-8B79-37D633B846F1}">
                  <asvg:svgBlip xmlns:asvg="http://schemas.microsoft.com/office/drawing/2016/SVG/main" r:embed="rId3"/>
                </a:ext>
              </a:extLst>
            </a:blip>
            <a:srcRect/>
            <a:stretch/>
          </a:blipFill>
          <a:ln w="0">
            <a:noFill/>
          </a:ln>
        </p:spPr>
        <p:style>
          <a:lnRef idx="0"/>
          <a:fillRef idx="0"/>
          <a:effectRef idx="0"/>
          <a:fontRef idx="minor"/>
        </p:style>
        <p:txBody>
          <a:bodyPr lIns="90000" rIns="90000" tIns="45000" bIns="45000" anchor="t">
            <a:noAutofit/>
          </a:bodyPr>
          <a:p>
            <a:pPr>
              <a:lnSpc>
                <a:spcPct val="100000"/>
              </a:lnSpc>
            </a:pPr>
            <a:endParaRPr lang="en-GB" sz="1800" b="0" u="none" strike="noStrike">
              <a:solidFill>
                <a:srgbClr val="000000"/>
              </a:solidFill>
              <a:effectLst/>
              <a:uFillTx/>
              <a:latin typeface="Arial"/>
            </a:endParaRPr>
          </a:p>
        </p:txBody>
      </p:sp>
      <p:sp>
        <p:nvSpPr>
          <p:cNvPr id="182" name=""/>
          <p:cNvSpPr/>
          <p:nvPr/>
        </p:nvSpPr>
        <p:spPr>
          <a:xfrm>
            <a:off x="8908200" y="3060000"/>
            <a:ext cx="8551440" cy="5331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lang="en-GB" sz="2200" b="0" u="none" strike="noStrike">
                <a:solidFill>
                  <a:srgbClr val="ffffff"/>
                </a:solidFill>
                <a:effectLst/>
                <a:uFillTx/>
                <a:latin typeface="Arial"/>
              </a:rPr>
              <a:t>The era of Big Data marks a transformative period in data analysis, driven by the convergence of vast data availability, low-cost hardware, and advanced analytic tools. This combination has enabled organizations to process and analyze massive datasets quickly and cost-effectively, unlocking unprecedented opportunities for efficiency, productivity, and profitability.</a:t>
            </a:r>
            <a:endParaRPr lang="en-US" sz="2200" b="0" u="none" strike="noStrike">
              <a:solidFill>
                <a:srgbClr val="ffffff"/>
              </a:solidFill>
              <a:effectLst/>
              <a:uFillTx/>
              <a:latin typeface="Arial"/>
            </a:endParaRPr>
          </a:p>
          <a:p>
            <a:pPr>
              <a:lnSpc>
                <a:spcPct val="100000"/>
              </a:lnSpc>
            </a:pPr>
            <a:r>
              <a:rPr lang="en-GB" sz="2200" b="0" u="none" strike="noStrike">
                <a:solidFill>
                  <a:srgbClr val="ffffff"/>
                </a:solidFill>
                <a:effectLst/>
                <a:uFillTx/>
                <a:latin typeface="Arial"/>
              </a:rPr>
              <a:t>Big Data provides scalable, flexible, and high-performing tools that empower businesses to derive actionable insights in real time. However, the rapid evolution of tools and technologies in this domain presents challenges in keeping pace and selecting the right solutions. Platforms like AWS offer managed services to simplify the collection, processing, and analysis of Big Data, allowing organizations to focus on solving business problems rather than managing infrastructure. </a:t>
            </a:r>
            <a:endParaRPr lang="en-US" sz="2200" b="0" u="none" strike="noStrike">
              <a:solidFill>
                <a:srgbClr val="ffffff"/>
              </a:solidFill>
              <a:effectLst/>
              <a:uFillTx/>
              <a:latin typeface="Arial"/>
            </a:endParaRPr>
          </a:p>
          <a:p>
            <a:pPr>
              <a:lnSpc>
                <a:spcPct val="100000"/>
              </a:lnSpc>
            </a:pPr>
            <a:endParaRPr lang="en-US" sz="2200" b="0" u="none" strike="noStrike">
              <a:solidFill>
                <a:srgbClr val="ffffff"/>
              </a:solidFill>
              <a:effectLst/>
              <a:uFillTx/>
              <a:latin typeface="Arial"/>
            </a:endParaRPr>
          </a:p>
        </p:txBody>
      </p:sp>
    </p:spTree>
  </p:cSld>
  <mc:AlternateContent>
    <mc:Choice Requires="p14">
      <p:transition spd="slow" p14:dur="2000">
        <p:random/>
      </p:transition>
    </mc:Choice>
    <mc:Fallback>
      <p:transition spd="slow">
        <p:random/>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TotalTime>
  <Application>LibreOffice/25.8.4.2$Windows_X86_64 LibreOffice_project/290daaa01b999472f0c7a3890eb6a550fd74c6df</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DAHAIhrWNto</dc:identifier>
  <dc:language>en-GB</dc:language>
  <cp:lastModifiedBy/>
  <dcterms:modified xsi:type="dcterms:W3CDTF">2026-02-04T20:30:14Z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